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62" r:id="rId4"/>
    <p:sldId id="263" r:id="rId5"/>
    <p:sldId id="270" r:id="rId6"/>
    <p:sldId id="272" r:id="rId7"/>
    <p:sldId id="265" r:id="rId8"/>
    <p:sldId id="266" r:id="rId9"/>
    <p:sldId id="274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6AB"/>
    <a:srgbClr val="10C1C1"/>
    <a:srgbClr val="2BC1BD"/>
    <a:srgbClr val="ECF5F8"/>
    <a:srgbClr val="0DCDBB"/>
    <a:srgbClr val="0DCCBC"/>
    <a:srgbClr val="0EC9BE"/>
    <a:srgbClr val="02E4AE"/>
    <a:srgbClr val="FFFFFF"/>
    <a:srgbClr val="10C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8464" autoAdjust="0"/>
  </p:normalViewPr>
  <p:slideViewPr>
    <p:cSldViewPr snapToGrid="0">
      <p:cViewPr varScale="1">
        <p:scale>
          <a:sx n="67" d="100"/>
          <a:sy n="67" d="100"/>
        </p:scale>
        <p:origin x="3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CDB42-6A20-4B7E-98BF-F81004578A6A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868CD-2DF7-4EC2-B8BD-1FBA339064C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161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68CD-2DF7-4EC2-B8BD-1FBA339064C2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872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68CD-2DF7-4EC2-B8BD-1FBA339064C2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248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68CD-2DF7-4EC2-B8BD-1FBA339064C2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243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68CD-2DF7-4EC2-B8BD-1FBA339064C2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5658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68CD-2DF7-4EC2-B8BD-1FBA339064C2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4862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68CD-2DF7-4EC2-B8BD-1FBA339064C2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842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68CD-2DF7-4EC2-B8BD-1FBA339064C2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355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68CD-2DF7-4EC2-B8BD-1FBA339064C2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179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68CD-2DF7-4EC2-B8BD-1FBA339064C2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741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80AD-513F-494A-BCAE-9BC9655D1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8E132-D296-4F90-8038-9FDE79936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F945A-7708-46EE-BCB5-854DF5F3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598A4-A3AE-494E-A322-8A05A6BC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7387-97C8-43EE-B475-06BB8C0BD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0A38B-40AC-4893-89EF-AE3257D49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A picture containing film, necktie, person, indoor&#10;&#10;Description automatically generated">
            <a:extLst>
              <a:ext uri="{FF2B5EF4-FFF2-40B4-BE49-F238E27FC236}">
                <a16:creationId xmlns:a16="http://schemas.microsoft.com/office/drawing/2014/main" id="{50AC9F17-97A9-44C2-9DA6-89A3886A9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/>
          <a:stretch/>
        </p:blipFill>
        <p:spPr>
          <a:xfrm>
            <a:off x="1524001" y="3808"/>
            <a:ext cx="9106519" cy="6854192"/>
          </a:xfrm>
          <a:prstGeom prst="rect">
            <a:avLst/>
          </a:prstGeom>
        </p:spPr>
      </p:pic>
      <p:pic>
        <p:nvPicPr>
          <p:cNvPr id="10" name="Picture 9" descr="A picture containing film, necktie, person, indoor&#10;&#10;Description automatically generated">
            <a:extLst>
              <a:ext uri="{FF2B5EF4-FFF2-40B4-BE49-F238E27FC236}">
                <a16:creationId xmlns:a16="http://schemas.microsoft.com/office/drawing/2014/main" id="{0A1C6A30-5429-4E54-9E78-FD491A9EC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11236" r="92456" b="81653"/>
          <a:stretch/>
        </p:blipFill>
        <p:spPr>
          <a:xfrm>
            <a:off x="2090609" y="825961"/>
            <a:ext cx="292584" cy="4133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7BCF47-3EEF-4790-98E3-7D85CE379FB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11B4C3">
                  <a:alpha val="85000"/>
                </a:srgbClr>
              </a:gs>
              <a:gs pos="100000">
                <a:srgbClr val="35CCA2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FEEE3-5FD4-4961-BF5D-D4A2D3B1C41D}"/>
              </a:ext>
            </a:extLst>
          </p:cNvPr>
          <p:cNvSpPr/>
          <p:nvPr userDrawn="1"/>
        </p:nvSpPr>
        <p:spPr>
          <a:xfrm>
            <a:off x="6086785" y="-3808"/>
            <a:ext cx="6096000" cy="6858000"/>
          </a:xfrm>
          <a:prstGeom prst="rect">
            <a:avLst/>
          </a:prstGeom>
          <a:solidFill>
            <a:srgbClr val="181F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270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92C6-63F6-410D-8B29-0AA2D1D7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591F2-5C40-46AA-A178-754096AED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E9715-D19F-4F7C-A84D-3E07CAB0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0612-21FB-4A77-B504-5BE470CB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545E9-B208-45BD-AC59-4C25481F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383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904149-BE3F-48E5-9090-A96BA75ED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7C0F3-4DFE-4525-A06D-4279EFC75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6D9EA-CF10-43A2-829E-87D94111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D9EF2-FF15-4D12-942C-CE0FC6CF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767F3-0165-4ED2-A653-12ADE2C1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812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E358-130B-43BC-8546-3DDF9B6B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55C3-5170-4937-9627-F59448BBD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F511D-832C-44E5-B66A-DBA890C9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602CB-F9B7-46B6-83EF-A47F12AC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5EE94-CFC3-438C-82CE-D386114B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B38A5C-DDC1-40A5-A33D-48B135E745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B4C3"/>
              </a:gs>
              <a:gs pos="100000">
                <a:srgbClr val="01D7A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867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4EBA-F94E-472D-97CA-769C00C9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546EF-B0D1-402F-BCDB-BF91F6E2C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E1BAE-0056-4419-ACEA-1E378522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867EC-5BD7-4577-985E-411DA313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7BFF6-A359-48E5-9D16-2559D156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114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B965-7DF8-4ACA-B96E-2E11D822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EE4D-DDF8-41CC-93F6-E6EC982C2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C0219-4450-472C-A797-CD29775C0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7EB63-45FF-4598-B011-71A6A7B4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10EAD-C987-476B-80FC-882B8C67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00860-38BB-41DD-B1EE-D8B3B095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2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F679-583E-4E71-8379-CD5F828B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00A03-02A0-482A-9D81-060EFF81C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F3B3F-A924-4D60-B88E-8AEFCCB01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AC1801-07BE-4A1B-AF88-1F8511F64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565BA-FEFE-4379-8158-BA155B0C1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2B3B1-FECA-4A70-B330-A148F10F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0A233-B3B3-4B71-96ED-6A8EE5A3F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E1A31-3DAD-448C-8091-37EAE86C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04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419-0F46-4764-AFD1-5AAB90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E40F4-D789-4CAC-8584-D0BE59D5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049E0-E54C-40BE-AC3F-FEA28637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E9418-E99F-408F-8CA4-1DAFDE3D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040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adiology Images, Stock Photos &amp; Vectors | Shutterstock">
            <a:extLst>
              <a:ext uri="{FF2B5EF4-FFF2-40B4-BE49-F238E27FC236}">
                <a16:creationId xmlns:a16="http://schemas.microsoft.com/office/drawing/2014/main" id="{0A386B6E-BC1D-488B-84BC-FFDE6A76E9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0" b="6888"/>
          <a:stretch/>
        </p:blipFill>
        <p:spPr bwMode="auto">
          <a:xfrm>
            <a:off x="11892" y="1"/>
            <a:ext cx="7653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45A619-0EBA-4311-8BB5-7F5380A3E3DB}"/>
              </a:ext>
            </a:extLst>
          </p:cNvPr>
          <p:cNvSpPr/>
          <p:nvPr userDrawn="1"/>
        </p:nvSpPr>
        <p:spPr>
          <a:xfrm>
            <a:off x="0" y="-1"/>
            <a:ext cx="7704306" cy="6858001"/>
          </a:xfrm>
          <a:prstGeom prst="rect">
            <a:avLst/>
          </a:prstGeom>
          <a:gradFill flip="none" rotWithShape="1">
            <a:gsLst>
              <a:gs pos="0">
                <a:srgbClr val="11B4C3">
                  <a:alpha val="80000"/>
                </a:srgbClr>
              </a:gs>
              <a:gs pos="100000">
                <a:srgbClr val="01D7A4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263B9FE-EFC2-431B-A2A3-60F248E0DBDA}"/>
              </a:ext>
            </a:extLst>
          </p:cNvPr>
          <p:cNvSpPr/>
          <p:nvPr userDrawn="1"/>
        </p:nvSpPr>
        <p:spPr>
          <a:xfrm>
            <a:off x="4377447" y="0"/>
            <a:ext cx="3326859" cy="685800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75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9AFC-1E2A-4397-AD35-28F62917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FA86-6AE8-4F2D-AB0D-A28B9649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1D712-4EE5-402C-B4DA-60B0CEC1F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692AF-10A6-42A9-8FA2-0004E43F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7D640-8851-4664-B8FA-9672EE23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2331A-ECBA-4169-A180-5E962DB1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94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8446-0697-4232-92B5-1E589980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7CDF9-DCE6-4969-B2BC-0550BE23F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714B7-4CC6-4071-94C6-9407F1F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51AFF-A373-4B48-87B5-03F61F330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83467-1E54-48A1-809E-6E4D98A2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CC0FF-D368-4687-A079-8B50DC08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330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9FA6E7-6BEB-4FF1-8E0B-4D1D1DA7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8F60C-4DA9-48A7-9D39-BD7C68D2C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0FAD9-9DFE-4788-A7FD-23F2F590AB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C69-39A7-4428-8D61-44A603E39FE1}" type="datetimeFigureOut">
              <a:rPr lang="en-PH" smtClean="0"/>
              <a:t>01/04/2020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2CC9-D01E-489B-9052-338D67C61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413C-0BC2-4855-84FB-59179B25E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9DF85-ADF4-40C6-8EE8-B77C2DA41D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389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.m4a"/><Relationship Id="rId7" Type="http://schemas.openxmlformats.org/officeDocument/2006/relationships/image" Target="../media/image4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59.png"/><Relationship Id="rId3" Type="http://schemas.openxmlformats.org/officeDocument/2006/relationships/audio" Target="../media/media10.m4a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microsoft.com/office/2007/relationships/media" Target="../media/media10.m4a"/><Relationship Id="rId16" Type="http://schemas.openxmlformats.org/officeDocument/2006/relationships/image" Target="../media/image5.png"/><Relationship Id="rId1" Type="http://schemas.openxmlformats.org/officeDocument/2006/relationships/tags" Target="../tags/tag10.xml"/><Relationship Id="rId6" Type="http://schemas.microsoft.com/office/2007/relationships/hdphoto" Target="../media/hdphoto9.wdp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10" Type="http://schemas.microsoft.com/office/2007/relationships/hdphoto" Target="../media/hdphoto11.wd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5.png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4.wdp"/><Relationship Id="rId3" Type="http://schemas.openxmlformats.org/officeDocument/2006/relationships/audio" Target="../media/media2.m4a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5.png"/><Relationship Id="rId2" Type="http://schemas.microsoft.com/office/2007/relationships/media" Target="../media/media2.m4a"/><Relationship Id="rId16" Type="http://schemas.openxmlformats.org/officeDocument/2006/relationships/image" Target="../media/image11.png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notesSlide" Target="../notesSlides/notesSlide2.xml"/><Relationship Id="rId15" Type="http://schemas.microsoft.com/office/2007/relationships/hdphoto" Target="../media/hdphoto5.wdp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3.m4a"/><Relationship Id="rId7" Type="http://schemas.openxmlformats.org/officeDocument/2006/relationships/image" Target="../media/image13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2.jpe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audio" Target="../media/media4.m4a"/><Relationship Id="rId7" Type="http://schemas.microsoft.com/office/2007/relationships/hdphoto" Target="../media/hdphoto6.wdp"/><Relationship Id="rId12" Type="http://schemas.openxmlformats.org/officeDocument/2006/relationships/image" Target="../media/image20.png"/><Relationship Id="rId17" Type="http://schemas.openxmlformats.org/officeDocument/2006/relationships/image" Target="../media/image5.png"/><Relationship Id="rId2" Type="http://schemas.microsoft.com/office/2007/relationships/media" Target="../media/media4.m4a"/><Relationship Id="rId16" Type="http://schemas.openxmlformats.org/officeDocument/2006/relationships/image" Target="../media/image24.png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6.xml"/><Relationship Id="rId9" Type="http://schemas.microsoft.com/office/2007/relationships/hdphoto" Target="../media/hdphoto7.wdp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audio" Target="../media/media5.m4a"/><Relationship Id="rId7" Type="http://schemas.openxmlformats.org/officeDocument/2006/relationships/image" Target="../media/image1.jpeg"/><Relationship Id="rId12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8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1.png"/><Relationship Id="rId3" Type="http://schemas.openxmlformats.org/officeDocument/2006/relationships/audio" Target="../media/media6.m4a"/><Relationship Id="rId7" Type="http://schemas.microsoft.com/office/2007/relationships/hdphoto" Target="../media/hdphoto6.wdp"/><Relationship Id="rId12" Type="http://schemas.openxmlformats.org/officeDocument/2006/relationships/image" Target="../media/image30.jpeg"/><Relationship Id="rId17" Type="http://schemas.openxmlformats.org/officeDocument/2006/relationships/image" Target="../media/image35.png"/><Relationship Id="rId2" Type="http://schemas.microsoft.com/office/2007/relationships/media" Target="../media/media6.m4a"/><Relationship Id="rId16" Type="http://schemas.openxmlformats.org/officeDocument/2006/relationships/image" Target="../media/image34.png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33.png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2.xml"/><Relationship Id="rId9" Type="http://schemas.microsoft.com/office/2007/relationships/hdphoto" Target="../media/hdphoto7.wdp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media7.m4a"/><Relationship Id="rId7" Type="http://schemas.openxmlformats.org/officeDocument/2006/relationships/image" Target="../media/image37.png"/><Relationship Id="rId12" Type="http://schemas.openxmlformats.org/officeDocument/2006/relationships/image" Target="../media/image35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.png"/><Relationship Id="rId3" Type="http://schemas.openxmlformats.org/officeDocument/2006/relationships/audio" Target="../media/media8.m4a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12.jpeg"/><Relationship Id="rId11" Type="http://schemas.openxmlformats.org/officeDocument/2006/relationships/image" Target="../media/image46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4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.png"/><Relationship Id="rId3" Type="http://schemas.openxmlformats.org/officeDocument/2006/relationships/audio" Target="../media/media9.m4a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12.jpeg"/><Relationship Id="rId11" Type="http://schemas.openxmlformats.org/officeDocument/2006/relationships/image" Target="../media/image52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2E7E5F-C7A6-4C5C-A3DD-68E0F0AD87F6}"/>
              </a:ext>
            </a:extLst>
          </p:cNvPr>
          <p:cNvSpPr txBox="1"/>
          <p:nvPr/>
        </p:nvSpPr>
        <p:spPr>
          <a:xfrm flipH="1">
            <a:off x="165099" y="5657671"/>
            <a:ext cx="335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+mj-lt"/>
              </a:rPr>
              <a:t>By</a:t>
            </a:r>
          </a:p>
          <a:p>
            <a:r>
              <a:rPr lang="en-US" i="1" dirty="0">
                <a:solidFill>
                  <a:schemeClr val="bg1"/>
                </a:solidFill>
                <a:latin typeface="+mj-lt"/>
              </a:rPr>
              <a:t>ABUBACKER, Mohamed Nafees</a:t>
            </a:r>
          </a:p>
          <a:p>
            <a:r>
              <a:rPr lang="en-US" i="1" dirty="0">
                <a:solidFill>
                  <a:schemeClr val="bg1"/>
                </a:solidFill>
                <a:latin typeface="+mj-lt"/>
              </a:rPr>
              <a:t>CARILLO, Jella Marie</a:t>
            </a:r>
          </a:p>
          <a:p>
            <a:r>
              <a:rPr lang="en-US" i="1" dirty="0">
                <a:solidFill>
                  <a:schemeClr val="bg1"/>
                </a:solidFill>
                <a:latin typeface="+mj-lt"/>
              </a:rPr>
              <a:t>DORVEAUX, Thomas</a:t>
            </a:r>
            <a:endParaRPr lang="en-PH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F457E-45F5-48BB-83A5-22DCEA3FF2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2" b="36271"/>
          <a:stretch/>
        </p:blipFill>
        <p:spPr>
          <a:xfrm>
            <a:off x="1624898" y="3024049"/>
            <a:ext cx="8687553" cy="136275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F4C5304-7559-4647-BD58-484EBDA7F3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08" y="2211908"/>
            <a:ext cx="7053683" cy="303607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D96670-5654-4971-9843-9FCAB203A5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775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54"/>
    </mc:Choice>
    <mc:Fallback xmlns="">
      <p:transition spd="slow" advTm="26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A03CAC1-B70E-4AC1-894F-D0B1CAFDB191}"/>
              </a:ext>
            </a:extLst>
          </p:cNvPr>
          <p:cNvGrpSpPr/>
          <p:nvPr/>
        </p:nvGrpSpPr>
        <p:grpSpPr>
          <a:xfrm>
            <a:off x="7738447" y="1104026"/>
            <a:ext cx="700422" cy="677814"/>
            <a:chOff x="7110561" y="328875"/>
            <a:chExt cx="700422" cy="67781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08944AE-93D5-4B3D-BF62-FB3EC76327BE}"/>
                </a:ext>
              </a:extLst>
            </p:cNvPr>
            <p:cNvSpPr/>
            <p:nvPr/>
          </p:nvSpPr>
          <p:spPr>
            <a:xfrm>
              <a:off x="7127225" y="328875"/>
              <a:ext cx="683758" cy="677814"/>
            </a:xfrm>
            <a:prstGeom prst="roundRect">
              <a:avLst/>
            </a:prstGeom>
            <a:solidFill>
              <a:srgbClr val="10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6160DDC5-BB74-4EF3-B351-73F43B97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561" y="336598"/>
              <a:ext cx="670091" cy="6700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D2213A-7F6E-40E1-8823-0B28FE592AE3}"/>
              </a:ext>
            </a:extLst>
          </p:cNvPr>
          <p:cNvGrpSpPr/>
          <p:nvPr/>
        </p:nvGrpSpPr>
        <p:grpSpPr>
          <a:xfrm>
            <a:off x="6783096" y="2888157"/>
            <a:ext cx="683759" cy="683759"/>
            <a:chOff x="7805039" y="2573708"/>
            <a:chExt cx="683759" cy="68375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4C9E7E-BE31-4514-A555-75CF498F9657}"/>
                </a:ext>
              </a:extLst>
            </p:cNvPr>
            <p:cNvSpPr/>
            <p:nvPr/>
          </p:nvSpPr>
          <p:spPr>
            <a:xfrm>
              <a:off x="7805039" y="2579653"/>
              <a:ext cx="683758" cy="677814"/>
            </a:xfrm>
            <a:prstGeom prst="roundRect">
              <a:avLst/>
            </a:prstGeom>
            <a:solidFill>
              <a:srgbClr val="0DC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8BDC22C-E0EB-4BC3-B081-9C464AEB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5039" y="2573708"/>
              <a:ext cx="683759" cy="68375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87737F-AC51-4A25-90A8-546A45CE91B6}"/>
              </a:ext>
            </a:extLst>
          </p:cNvPr>
          <p:cNvGrpSpPr/>
          <p:nvPr/>
        </p:nvGrpSpPr>
        <p:grpSpPr>
          <a:xfrm>
            <a:off x="5939253" y="4613485"/>
            <a:ext cx="683758" cy="677814"/>
            <a:chOff x="9831097" y="423566"/>
            <a:chExt cx="683758" cy="6778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4DAC9D1-2E6B-4A58-88DE-B6CB3F1A5979}"/>
                </a:ext>
              </a:extLst>
            </p:cNvPr>
            <p:cNvSpPr/>
            <p:nvPr/>
          </p:nvSpPr>
          <p:spPr>
            <a:xfrm>
              <a:off x="9831097" y="423566"/>
              <a:ext cx="683758" cy="677814"/>
            </a:xfrm>
            <a:prstGeom prst="roundRect">
              <a:avLst/>
            </a:prstGeom>
            <a:solidFill>
              <a:srgbClr val="05D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72FE5A5-A860-49D2-BDA5-E04B832E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57562" y="501650"/>
              <a:ext cx="449600" cy="520700"/>
            </a:xfrm>
            <a:prstGeom prst="rect">
              <a:avLst/>
            </a:prstGeom>
          </p:spPr>
        </p:pic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57B4AC5-F869-4895-AE76-DB9CF6451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445" y="4936248"/>
            <a:ext cx="4712616" cy="2066723"/>
          </a:xfrm>
          <a:prstGeom prst="rect">
            <a:avLst/>
          </a:prstGeom>
        </p:spPr>
      </p:pic>
      <p:pic>
        <p:nvPicPr>
          <p:cNvPr id="27" name="Picture 26" descr="A black sign with white text&#10;&#10;Description automatically generated">
            <a:extLst>
              <a:ext uri="{FF2B5EF4-FFF2-40B4-BE49-F238E27FC236}">
                <a16:creationId xmlns:a16="http://schemas.microsoft.com/office/drawing/2014/main" id="{D4387B2F-60C8-46C2-A88F-FAFECDCF83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496" y="612930"/>
            <a:ext cx="3926164" cy="1743607"/>
          </a:xfrm>
          <a:prstGeom prst="rect">
            <a:avLst/>
          </a:prstGeom>
        </p:spPr>
      </p:pic>
      <p:pic>
        <p:nvPicPr>
          <p:cNvPr id="30" name="Picture 29" descr="A picture containing black, red, white&#10;&#10;Description automatically generated">
            <a:extLst>
              <a:ext uri="{FF2B5EF4-FFF2-40B4-BE49-F238E27FC236}">
                <a16:creationId xmlns:a16="http://schemas.microsoft.com/office/drawing/2014/main" id="{E131B363-A3BA-4D84-B6A9-4EEEB267ED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57" y="2571988"/>
            <a:ext cx="4737003" cy="1377815"/>
          </a:xfrm>
          <a:prstGeom prst="rect">
            <a:avLst/>
          </a:prstGeom>
        </p:spPr>
      </p:pic>
      <p:pic>
        <p:nvPicPr>
          <p:cNvPr id="31" name="Picture 30" descr="A picture containing food&#10;&#10;Description automatically generated">
            <a:extLst>
              <a:ext uri="{FF2B5EF4-FFF2-40B4-BE49-F238E27FC236}">
                <a16:creationId xmlns:a16="http://schemas.microsoft.com/office/drawing/2014/main" id="{012E72F0-FBD0-4F1F-9E1A-2FB8BB4A26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88" y="4350229"/>
            <a:ext cx="5492972" cy="1329043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142681C7-B4B2-47A5-BB90-4129EC45BD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96" y="5577841"/>
            <a:ext cx="6974428" cy="1243692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7CBD312-DB74-4DB5-99AE-EC27DD07E0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564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02"/>
    </mc:Choice>
    <mc:Fallback>
      <p:transition spd="slow" advTm="5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FE5434-EDE3-4816-94E1-2FA1A664F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49" y="2077870"/>
            <a:ext cx="4810161" cy="307265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B6C0A2-086B-4BE8-8E17-3359054C7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06" y="2101020"/>
            <a:ext cx="3535986" cy="30726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550016E-CE7B-452F-93B8-AD1E830931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101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2"/>
    </mc:Choice>
    <mc:Fallback>
      <p:transition spd="slow" advTm="5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E1902-145D-4E48-A619-F4B7F9A647F2}"/>
              </a:ext>
            </a:extLst>
          </p:cNvPr>
          <p:cNvGrpSpPr/>
          <p:nvPr/>
        </p:nvGrpSpPr>
        <p:grpSpPr>
          <a:xfrm>
            <a:off x="834755" y="2658019"/>
            <a:ext cx="1116121" cy="1116121"/>
            <a:chOff x="834755" y="1685445"/>
            <a:chExt cx="1116121" cy="11161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6597AC-7E47-4516-9DA0-6036223624E2}"/>
                </a:ext>
              </a:extLst>
            </p:cNvPr>
            <p:cNvSpPr/>
            <p:nvPr/>
          </p:nvSpPr>
          <p:spPr>
            <a:xfrm>
              <a:off x="834755" y="1685445"/>
              <a:ext cx="1116121" cy="1116121"/>
            </a:xfrm>
            <a:prstGeom prst="ellipse">
              <a:avLst/>
            </a:prstGeom>
            <a:solidFill>
              <a:srgbClr val="0EC9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1" name="Picture 10" descr="A picture containing drawing, plate, food, light&#10;&#10;Description automatically generated">
              <a:extLst>
                <a:ext uri="{FF2B5EF4-FFF2-40B4-BE49-F238E27FC236}">
                  <a16:creationId xmlns:a16="http://schemas.microsoft.com/office/drawing/2014/main" id="{F4FE74F9-8355-41A1-8AFD-114F92DD0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031" b="94922" l="4688" r="94336">
                          <a14:foregroundMark x1="51563" y1="20703" x2="52734" y2="30469"/>
                          <a14:foregroundMark x1="67188" y1="12891" x2="72266" y2="12109"/>
                          <a14:foregroundMark x1="73828" y1="33203" x2="71875" y2="33594"/>
                          <a14:foregroundMark x1="4688" y1="23438" x2="4688" y2="27734"/>
                          <a14:foregroundMark x1="12500" y1="28125" x2="13281" y2="33594"/>
                          <a14:foregroundMark x1="20703" y1="39063" x2="23438" y2="39844"/>
                          <a14:foregroundMark x1="45703" y1="41406" x2="45313" y2="41406"/>
                          <a14:foregroundMark x1="45703" y1="35547" x2="42969" y2="35547"/>
                          <a14:foregroundMark x1="30859" y1="50781" x2="33984" y2="50781"/>
                          <a14:foregroundMark x1="33203" y1="69531" x2="33203" y2="69531"/>
                          <a14:foregroundMark x1="33984" y1="85156" x2="33984" y2="85156"/>
                          <a14:foregroundMark x1="41406" y1="94922" x2="41406" y2="94922"/>
                          <a14:foregroundMark x1="48828" y1="86719" x2="48828" y2="86719"/>
                          <a14:foregroundMark x1="77344" y1="87500" x2="77344" y2="87500"/>
                          <a14:foregroundMark x1="94531" y1="78125" x2="94531" y2="78125"/>
                          <a14:foregroundMark x1="76953" y1="57031" x2="76953" y2="57031"/>
                          <a14:foregroundMark x1="55078" y1="7031" x2="55078" y2="7031"/>
                          <a14:foregroundMark x1="56641" y1="50000" x2="56641" y2="50000"/>
                          <a14:foregroundMark x1="58594" y1="55078" x2="58594" y2="55078"/>
                          <a14:foregroundMark x1="57422" y1="65625" x2="57422" y2="65625"/>
                          <a14:backgroundMark x1="31641" y1="53125" x2="31641" y2="53125"/>
                          <a14:backgroundMark x1="30859" y1="68750" x2="30859" y2="68750"/>
                          <a14:backgroundMark x1="45313" y1="76563" x2="45313" y2="76563"/>
                          <a14:backgroundMark x1="31250" y1="83203" x2="31250" y2="83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644" y="1913089"/>
              <a:ext cx="693292" cy="693292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409C324-6054-4687-95CC-B904B5749147}"/>
              </a:ext>
            </a:extLst>
          </p:cNvPr>
          <p:cNvSpPr/>
          <p:nvPr/>
        </p:nvSpPr>
        <p:spPr>
          <a:xfrm>
            <a:off x="3163862" y="2658019"/>
            <a:ext cx="1116121" cy="11161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8C89CA-8061-4A35-B3CC-39048EFB3F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58" b="97266" l="1758" r="98633">
                        <a14:foregroundMark x1="14258" y1="22852" x2="14258" y2="22852"/>
                        <a14:foregroundMark x1="9180" y1="17188" x2="9180" y2="17188"/>
                        <a14:foregroundMark x1="1953" y1="36133" x2="1953" y2="36133"/>
                        <a14:foregroundMark x1="42383" y1="9570" x2="42383" y2="9570"/>
                        <a14:foregroundMark x1="29102" y1="4492" x2="29102" y2="4492"/>
                        <a14:foregroundMark x1="41016" y1="1758" x2="41016" y2="1758"/>
                        <a14:foregroundMark x1="95313" y1="10156" x2="95313" y2="10156"/>
                        <a14:foregroundMark x1="95703" y1="97266" x2="95703" y2="97266"/>
                        <a14:foregroundMark x1="98633" y1="10547" x2="98633" y2="105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7655" y="2916544"/>
            <a:ext cx="602586" cy="60258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0BA04C7-12E5-4B56-963A-5FE07CC97806}"/>
              </a:ext>
            </a:extLst>
          </p:cNvPr>
          <p:cNvSpPr/>
          <p:nvPr/>
        </p:nvSpPr>
        <p:spPr>
          <a:xfrm>
            <a:off x="7912014" y="2658019"/>
            <a:ext cx="1116121" cy="11161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491C26-D0ED-400E-B37F-79EA480306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8438" l="1172" r="98828">
                        <a14:foregroundMark x1="5469" y1="17188" x2="5469" y2="17188"/>
                        <a14:foregroundMark x1="13477" y1="17773" x2="13477" y2="17773"/>
                        <a14:foregroundMark x1="7031" y1="11133" x2="7031" y2="11133"/>
                        <a14:foregroundMark x1="8008" y1="5859" x2="8008" y2="5859"/>
                        <a14:foregroundMark x1="22461" y1="5859" x2="22461" y2="5859"/>
                        <a14:foregroundMark x1="1367" y1="18945" x2="1367" y2="18945"/>
                        <a14:foregroundMark x1="17383" y1="2539" x2="17383" y2="2539"/>
                        <a14:foregroundMark x1="83594" y1="36133" x2="83594" y2="36133"/>
                        <a14:foregroundMark x1="85938" y1="49805" x2="85938" y2="49805"/>
                        <a14:foregroundMark x1="95117" y1="48242" x2="95117" y2="48242"/>
                        <a14:foregroundMark x1="99023" y1="49805" x2="99023" y2="49805"/>
                        <a14:foregroundMark x1="26953" y1="68555" x2="26953" y2="68555"/>
                        <a14:foregroundMark x1="21289" y1="74023" x2="21289" y2="74023"/>
                        <a14:foregroundMark x1="19531" y1="98438" x2="19531" y2="98438"/>
                        <a14:foregroundMark x1="27930" y1="42578" x2="27930" y2="42578"/>
                        <a14:foregroundMark x1="33984" y1="45313" x2="33984" y2="45313"/>
                        <a14:foregroundMark x1="39453" y1="48242" x2="39453" y2="48242"/>
                        <a14:foregroundMark x1="46289" y1="50977" x2="46289" y2="50977"/>
                        <a14:foregroundMark x1="52734" y1="54297" x2="52734" y2="54297"/>
                        <a14:foregroundMark x1="58398" y1="57617" x2="58398" y2="57617"/>
                        <a14:foregroundMark x1="57813" y1="78125" x2="57813" y2="78125"/>
                        <a14:foregroundMark x1="52930" y1="81445" x2="52930" y2="81445"/>
                        <a14:foregroundMark x1="47656" y1="84180" x2="47656" y2="84180"/>
                        <a14:foregroundMark x1="41016" y1="87500" x2="41016" y2="87500"/>
                        <a14:foregroundMark x1="65039" y1="75195" x2="65039" y2="75195"/>
                        <a14:foregroundMark x1="71094" y1="72070" x2="71094" y2="72070"/>
                        <a14:foregroundMark x1="27930" y1="59375" x2="27930" y2="59375"/>
                        <a14:foregroundMark x1="34961" y1="54688" x2="34961" y2="54688"/>
                        <a14:foregroundMark x1="53906" y1="45313" x2="53906" y2="45313"/>
                        <a14:foregroundMark x1="58789" y1="42773" x2="58789" y2="42773"/>
                        <a14:foregroundMark x1="59766" y1="20703" x2="59766" y2="20703"/>
                        <a14:foregroundMark x1="65039" y1="24609" x2="65039" y2="24609"/>
                        <a14:foregroundMark x1="70898" y1="26563" x2="70898" y2="26563"/>
                        <a14:foregroundMark x1="41211" y1="12305" x2="41211" y2="12305"/>
                        <a14:foregroundMark x1="46680" y1="16211" x2="46680" y2="16211"/>
                        <a14:foregroundMark x1="53906" y1="18555" x2="53906" y2="18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8289" y="2896880"/>
            <a:ext cx="654749" cy="65474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060E43D-A4A4-46E4-A9F7-3AC659400703}"/>
              </a:ext>
            </a:extLst>
          </p:cNvPr>
          <p:cNvSpPr/>
          <p:nvPr/>
        </p:nvSpPr>
        <p:spPr>
          <a:xfrm>
            <a:off x="5537938" y="2658019"/>
            <a:ext cx="1116121" cy="11161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0965DB-5F2E-468D-80A8-2A9347FF23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58" b="98242" l="9961" r="91797">
                        <a14:foregroundMark x1="14648" y1="21875" x2="14648" y2="21875"/>
                        <a14:foregroundMark x1="24609" y1="14453" x2="24609" y2="14453"/>
                        <a14:foregroundMark x1="25586" y1="4688" x2="25586" y2="4688"/>
                        <a14:foregroundMark x1="24609" y1="1758" x2="24609" y2="1758"/>
                        <a14:foregroundMark x1="66016" y1="2539" x2="66016" y2="2539"/>
                        <a14:foregroundMark x1="59375" y1="20117" x2="59375" y2="20117"/>
                        <a14:foregroundMark x1="91797" y1="43164" x2="91797" y2="43164"/>
                        <a14:foregroundMark x1="57813" y1="98242" x2="57813" y2="98242"/>
                        <a14:foregroundMark x1="52344" y1="37305" x2="52344" y2="37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87646" y="2885663"/>
            <a:ext cx="661756" cy="66175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360E91E-8DD5-44BA-9B56-04C794ED5D46}"/>
              </a:ext>
            </a:extLst>
          </p:cNvPr>
          <p:cNvSpPr/>
          <p:nvPr/>
        </p:nvSpPr>
        <p:spPr>
          <a:xfrm>
            <a:off x="10286090" y="2658019"/>
            <a:ext cx="1116121" cy="11161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55969E-077B-457B-83D0-9E440B38D292}"/>
              </a:ext>
            </a:extLst>
          </p:cNvPr>
          <p:cNvGrpSpPr/>
          <p:nvPr/>
        </p:nvGrpSpPr>
        <p:grpSpPr>
          <a:xfrm>
            <a:off x="834754" y="2658019"/>
            <a:ext cx="1116121" cy="1116121"/>
            <a:chOff x="-2687378" y="1685445"/>
            <a:chExt cx="1116121" cy="11161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8FA7AD1-4A21-4E37-AF39-9CD1195C69AF}"/>
                </a:ext>
              </a:extLst>
            </p:cNvPr>
            <p:cNvSpPr/>
            <p:nvPr/>
          </p:nvSpPr>
          <p:spPr>
            <a:xfrm>
              <a:off x="-2687378" y="1685445"/>
              <a:ext cx="1116121" cy="11161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35" name="Picture 34" descr="A picture containing drawing, plate, food, light&#10;&#10;Description automatically generated">
              <a:extLst>
                <a:ext uri="{FF2B5EF4-FFF2-40B4-BE49-F238E27FC236}">
                  <a16:creationId xmlns:a16="http://schemas.microsoft.com/office/drawing/2014/main" id="{7E987F79-7096-4816-B356-B89CD220E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91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031" b="94922" l="4688" r="94336">
                          <a14:foregroundMark x1="51563" y1="20703" x2="52734" y2="30469"/>
                          <a14:foregroundMark x1="67188" y1="12891" x2="72266" y2="12109"/>
                          <a14:foregroundMark x1="73828" y1="33203" x2="71875" y2="33594"/>
                          <a14:foregroundMark x1="4688" y1="23438" x2="4688" y2="27734"/>
                          <a14:foregroundMark x1="12500" y1="28125" x2="13281" y2="33594"/>
                          <a14:foregroundMark x1="20703" y1="39063" x2="23438" y2="39844"/>
                          <a14:foregroundMark x1="45703" y1="41406" x2="45313" y2="41406"/>
                          <a14:foregroundMark x1="45703" y1="35547" x2="42969" y2="35547"/>
                          <a14:foregroundMark x1="30859" y1="50781" x2="33984" y2="50781"/>
                          <a14:foregroundMark x1="33203" y1="69531" x2="33203" y2="69531"/>
                          <a14:foregroundMark x1="33984" y1="85156" x2="33984" y2="85156"/>
                          <a14:foregroundMark x1="41406" y1="94922" x2="41406" y2="94922"/>
                          <a14:foregroundMark x1="48828" y1="86719" x2="48828" y2="86719"/>
                          <a14:foregroundMark x1="77344" y1="87500" x2="77344" y2="87500"/>
                          <a14:foregroundMark x1="94531" y1="78125" x2="94531" y2="78125"/>
                          <a14:foregroundMark x1="76953" y1="57031" x2="76953" y2="57031"/>
                          <a14:foregroundMark x1="55078" y1="7031" x2="55078" y2="7031"/>
                          <a14:foregroundMark x1="56641" y1="50000" x2="56641" y2="50000"/>
                          <a14:foregroundMark x1="58594" y1="55078" x2="58594" y2="55078"/>
                          <a14:foregroundMark x1="57422" y1="65625" x2="57422" y2="65625"/>
                          <a14:backgroundMark x1="31641" y1="53125" x2="31641" y2="53125"/>
                          <a14:backgroundMark x1="30859" y1="68750" x2="30859" y2="68750"/>
                          <a14:backgroundMark x1="45313" y1="76563" x2="45313" y2="76563"/>
                          <a14:backgroundMark x1="31250" y1="83203" x2="31250" y2="83203"/>
                        </a14:backgroundRemoval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9707" y="1900122"/>
              <a:ext cx="693292" cy="69329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13AE84-4DAD-4F2B-945A-B657A65324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88" b="93164" l="4688" r="94922">
                        <a14:foregroundMark x1="4688" y1="44727" x2="5859" y2="53125"/>
                        <a14:foregroundMark x1="44531" y1="70703" x2="46227" y2="70780"/>
                        <a14:foregroundMark x1="74219" y1="76953" x2="67773" y2="77344"/>
                        <a14:foregroundMark x1="81641" y1="83594" x2="77539" y2="83789"/>
                        <a14:foregroundMark x1="91602" y1="83789" x2="94922" y2="93359"/>
                        <a14:foregroundMark x1="5273" y1="21289" x2="5273" y2="13867"/>
                        <a14:foregroundMark x1="16797" y1="4688" x2="20898" y2="4688"/>
                        <a14:backgroundMark x1="60742" y1="32813" x2="60742" y2="32813"/>
                        <a14:backgroundMark x1="54102" y1="71875" x2="54102" y2="71875"/>
                        <a14:backgroundMark x1="50391" y1="71289" x2="50391" y2="71289"/>
                        <a14:backgroundMark x1="53125" y1="71484" x2="53125" y2="71484"/>
                        <a14:backgroundMark x1="45898" y1="71289" x2="55664" y2="71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1397" y="2955231"/>
            <a:ext cx="554155" cy="554155"/>
          </a:xfrm>
          <a:prstGeom prst="rect">
            <a:avLst/>
          </a:prstGeom>
        </p:spPr>
      </p:pic>
      <p:pic>
        <p:nvPicPr>
          <p:cNvPr id="24" name="Picture 23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280FB26E-B5F1-4B17-B85B-7F14A41295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282" y="-46301"/>
            <a:ext cx="12371183" cy="491301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0BB6F70-27CA-499A-8145-05AC09B7E7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99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62"/>
    </mc:Choice>
    <mc:Fallback xmlns="">
      <p:transition spd="slow" advTm="31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646-836E-4E1E-BBD1-6E0F7E3D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50" name="Picture 2" descr="Hospital Wallpapers - Top Free Hospital Backgrounds - WallpaperAccess">
            <a:extLst>
              <a:ext uri="{FF2B5EF4-FFF2-40B4-BE49-F238E27FC236}">
                <a16:creationId xmlns:a16="http://schemas.microsoft.com/office/drawing/2014/main" id="{118C5F5B-9387-415A-BE88-3DADA4DD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2827F3-EEA6-412C-B89D-BC9511CD50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4D4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25ACA-C474-4DA1-9387-D8C9F28D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6" t="8363" r="28359" b="6601"/>
          <a:stretch/>
        </p:blipFill>
        <p:spPr bwMode="auto">
          <a:xfrm>
            <a:off x="74352" y="1905005"/>
            <a:ext cx="5392998" cy="538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550D65A6-3D28-4A4A-9553-BC0489EDFA08}"/>
              </a:ext>
            </a:extLst>
          </p:cNvPr>
          <p:cNvSpPr/>
          <p:nvPr/>
        </p:nvSpPr>
        <p:spPr>
          <a:xfrm>
            <a:off x="9001125" y="544887"/>
            <a:ext cx="731520" cy="731520"/>
          </a:xfrm>
          <a:prstGeom prst="plus">
            <a:avLst>
              <a:gd name="adj" fmla="val 33944"/>
            </a:avLst>
          </a:prstGeom>
          <a:solidFill>
            <a:srgbClr val="17A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DB7ECA42-0E9B-4284-94A7-A9743AADA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37" y="557208"/>
            <a:ext cx="7474344" cy="1926503"/>
          </a:xfrm>
          <a:prstGeom prst="rect">
            <a:avLst/>
          </a:prstGeom>
        </p:spPr>
      </p:pic>
      <p:pic>
        <p:nvPicPr>
          <p:cNvPr id="18" name="Picture 17" descr="A picture containing black&#10;&#10;Description automatically generated">
            <a:extLst>
              <a:ext uri="{FF2B5EF4-FFF2-40B4-BE49-F238E27FC236}">
                <a16:creationId xmlns:a16="http://schemas.microsoft.com/office/drawing/2014/main" id="{BA7D4F46-429E-4E28-BCD0-E781BA36C3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9" y="1926454"/>
            <a:ext cx="5523455" cy="17558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C1C47F6-C362-4A3B-B424-3572285944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280" y="3609704"/>
            <a:ext cx="6645216" cy="246909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BC6732-7B5C-4BFE-B54C-20B391D6E5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974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4"/>
    </mc:Choice>
    <mc:Fallback xmlns="">
      <p:transition spd="slow" advTm="43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6DD0E4-287C-4D13-966F-BA5118F5B612}"/>
              </a:ext>
            </a:extLst>
          </p:cNvPr>
          <p:cNvSpPr/>
          <p:nvPr/>
        </p:nvSpPr>
        <p:spPr>
          <a:xfrm>
            <a:off x="0" y="586274"/>
            <a:ext cx="12192000" cy="3869568"/>
          </a:xfrm>
          <a:prstGeom prst="rect">
            <a:avLst/>
          </a:prstGeom>
          <a:gradFill flip="none" rotWithShape="1">
            <a:gsLst>
              <a:gs pos="0">
                <a:srgbClr val="11B4C3"/>
              </a:gs>
              <a:gs pos="100000">
                <a:srgbClr val="01D7A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6DB36-8D23-47A3-A56E-0F7A62531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" b="99219" l="1563" r="96094">
                        <a14:foregroundMark x1="19336" y1="56445" x2="32813" y2="72852"/>
                        <a14:foregroundMark x1="32813" y1="72852" x2="34766" y2="80859"/>
                        <a14:foregroundMark x1="11523" y1="18164" x2="13281" y2="79688"/>
                        <a14:foregroundMark x1="18164" y1="48633" x2="48047" y2="78516"/>
                        <a14:foregroundMark x1="48047" y1="79102" x2="50195" y2="95703"/>
                        <a14:foregroundMark x1="50195" y1="95703" x2="67188" y2="96484"/>
                        <a14:foregroundMark x1="67188" y1="96484" x2="79688" y2="87305"/>
                        <a14:foregroundMark x1="79688" y1="87305" x2="82031" y2="72461"/>
                        <a14:foregroundMark x1="82031" y1="72461" x2="78516" y2="39063"/>
                        <a14:foregroundMark x1="78516" y1="19336" x2="86328" y2="66016"/>
                        <a14:foregroundMark x1="79102" y1="19336" x2="59766" y2="15039"/>
                        <a14:foregroundMark x1="59766" y1="15039" x2="42188" y2="5859"/>
                        <a14:foregroundMark x1="42188" y1="5859" x2="21680" y2="22852"/>
                        <a14:foregroundMark x1="19141" y1="30859" x2="35938" y2="55859"/>
                        <a14:foregroundMark x1="86719" y1="21094" x2="89844" y2="89063"/>
                        <a14:foregroundMark x1="89844" y1="89063" x2="74414" y2="96094"/>
                        <a14:foregroundMark x1="74414" y1="96094" x2="33789" y2="99414"/>
                        <a14:foregroundMark x1="33789" y1="99414" x2="15234" y2="94922"/>
                        <a14:foregroundMark x1="7422" y1="70313" x2="6641" y2="89453"/>
                        <a14:foregroundMark x1="4688" y1="27734" x2="9766" y2="12891"/>
                        <a14:foregroundMark x1="9766" y1="12891" x2="25391" y2="2344"/>
                        <a14:foregroundMark x1="25391" y1="2344" x2="41211" y2="977"/>
                        <a14:foregroundMark x1="41211" y1="977" x2="44141" y2="1953"/>
                        <a14:foregroundMark x1="5469" y1="34766" x2="1563" y2="69141"/>
                        <a14:foregroundMark x1="86328" y1="12109" x2="94336" y2="32031"/>
                        <a14:foregroundMark x1="94336" y1="32031" x2="96094" y2="71484"/>
                        <a14:backgroundMark x1="54688" y1="42188" x2="55078" y2="59375"/>
                        <a14:backgroundMark x1="1563" y1="3125" x2="391" y2="1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501" y="784192"/>
            <a:ext cx="670091" cy="670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0C3B4-0350-4D1A-831E-2E7F99349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48" b="98633" l="0" r="98047">
                        <a14:foregroundMark x1="14844" y1="24414" x2="18164" y2="72852"/>
                        <a14:foregroundMark x1="18164" y1="72852" x2="25391" y2="86133"/>
                        <a14:foregroundMark x1="25391" y1="86133" x2="61328" y2="91992"/>
                        <a14:foregroundMark x1="61328" y1="91992" x2="76563" y2="86523"/>
                        <a14:foregroundMark x1="76563" y1="86523" x2="87109" y2="72852"/>
                        <a14:foregroundMark x1="87109" y1="72852" x2="90625" y2="40039"/>
                        <a14:foregroundMark x1="90625" y1="40039" x2="84180" y2="25586"/>
                        <a14:foregroundMark x1="84180" y1="25586" x2="48633" y2="16992"/>
                        <a14:foregroundMark x1="48633" y1="16992" x2="30078" y2="17773"/>
                        <a14:foregroundMark x1="19531" y1="16602" x2="21484" y2="61914"/>
                        <a14:foregroundMark x1="24219" y1="34570" x2="23828" y2="93164"/>
                        <a14:foregroundMark x1="19922" y1="91211" x2="6250" y2="82813"/>
                        <a14:foregroundMark x1="6250" y1="82813" x2="391" y2="67188"/>
                        <a14:foregroundMark x1="391" y1="67188" x2="1367" y2="29297"/>
                        <a14:foregroundMark x1="1367" y1="29297" x2="14063" y2="37695"/>
                        <a14:foregroundMark x1="14063" y1="37695" x2="5469" y2="68555"/>
                        <a14:foregroundMark x1="5469" y1="68555" x2="13867" y2="13281"/>
                        <a14:foregroundMark x1="13867" y1="13281" x2="25391" y2="6836"/>
                        <a14:foregroundMark x1="32813" y1="40820" x2="47266" y2="39258"/>
                        <a14:foregroundMark x1="58594" y1="9961" x2="78516" y2="39648"/>
                        <a14:foregroundMark x1="78516" y1="39648" x2="79492" y2="55273"/>
                        <a14:foregroundMark x1="79492" y1="55273" x2="53906" y2="63086"/>
                        <a14:foregroundMark x1="70703" y1="22070" x2="84570" y2="28711"/>
                        <a14:foregroundMark x1="84570" y1="28711" x2="91797" y2="43164"/>
                        <a14:foregroundMark x1="91797" y1="43164" x2="93750" y2="75391"/>
                        <a14:foregroundMark x1="93750" y1="75391" x2="81250" y2="98633"/>
                        <a14:foregroundMark x1="92578" y1="28320" x2="81836" y2="13672"/>
                        <a14:foregroundMark x1="81836" y1="13672" x2="15625" y2="4883"/>
                        <a14:foregroundMark x1="15625" y1="4883" x2="3516" y2="13867"/>
                        <a14:foregroundMark x1="3516" y1="13867" x2="0" y2="28320"/>
                        <a14:foregroundMark x1="0" y1="28320" x2="0" y2="28320"/>
                        <a14:foregroundMark x1="4688" y1="44336" x2="4688" y2="44336"/>
                        <a14:foregroundMark x1="21875" y1="6445" x2="69727" y2="2539"/>
                        <a14:foregroundMark x1="69727" y1="2539" x2="85938" y2="4883"/>
                        <a14:foregroundMark x1="85938" y1="4883" x2="96484" y2="32813"/>
                        <a14:foregroundMark x1="96484" y1="32813" x2="96484" y2="38477"/>
                        <a14:foregroundMark x1="96094" y1="55273" x2="98047" y2="23242"/>
                        <a14:foregroundMark x1="98047" y1="23242" x2="85156" y2="7227"/>
                        <a14:foregroundMark x1="73438" y1="2930" x2="28125" y2="21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3304" y="784192"/>
            <a:ext cx="670091" cy="670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E26EC5-7502-4EB1-AC53-E03E5499C8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24" b="97076" l="3048" r="95501">
                        <a14:foregroundMark x1="19594" y1="21930" x2="17562" y2="81140"/>
                        <a14:foregroundMark x1="17562" y1="81140" x2="25109" y2="90205"/>
                        <a14:foregroundMark x1="25109" y1="90205" x2="49492" y2="93860"/>
                        <a14:foregroundMark x1="49492" y1="93860" x2="74020" y2="85380"/>
                        <a14:foregroundMark x1="74020" y1="85380" x2="84761" y2="72368"/>
                        <a14:foregroundMark x1="84761" y1="72368" x2="83164" y2="43421"/>
                        <a14:foregroundMark x1="83164" y1="43421" x2="77794" y2="30848"/>
                        <a14:foregroundMark x1="77794" y1="30848" x2="54572" y2="18567"/>
                        <a14:foregroundMark x1="54572" y1="18567" x2="26270" y2="18129"/>
                        <a14:foregroundMark x1="26270" y1="18129" x2="21045" y2="28070"/>
                        <a14:foregroundMark x1="21045" y1="28070" x2="21045" y2="31287"/>
                        <a14:foregroundMark x1="8853" y1="29825" x2="16110" y2="61988"/>
                        <a14:foregroundMark x1="16110" y1="61988" x2="15239" y2="92982"/>
                        <a14:foregroundMark x1="13788" y1="20468" x2="39478" y2="6433"/>
                        <a14:foregroundMark x1="39478" y1="6433" x2="77358" y2="16959"/>
                        <a14:foregroundMark x1="77358" y1="16959" x2="85486" y2="28216"/>
                        <a14:foregroundMark x1="85486" y1="28216" x2="87083" y2="34795"/>
                        <a14:foregroundMark x1="90276" y1="42398" x2="92598" y2="83772"/>
                        <a14:foregroundMark x1="92598" y1="83772" x2="83599" y2="93567"/>
                        <a14:foregroundMark x1="83599" y1="93567" x2="78955" y2="92982"/>
                        <a14:foregroundMark x1="85631" y1="20175" x2="75907" y2="11550"/>
                        <a14:foregroundMark x1="75907" y1="11550" x2="89115" y2="10526"/>
                        <a14:foregroundMark x1="89115" y1="10526" x2="89985" y2="11988"/>
                        <a14:foregroundMark x1="8853" y1="12281" x2="3048" y2="22515"/>
                        <a14:foregroundMark x1="3048" y1="22515" x2="9434" y2="61404"/>
                        <a14:foregroundMark x1="35269" y1="97368" x2="35269" y2="97368"/>
                        <a14:foregroundMark x1="95501" y1="71345" x2="95501" y2="71345"/>
                        <a14:foregroundMark x1="46009" y1="2924" x2="46009" y2="29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0084" y="765771"/>
            <a:ext cx="707592" cy="70245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F8F7369-F886-4420-B448-C1A82957196C}"/>
              </a:ext>
            </a:extLst>
          </p:cNvPr>
          <p:cNvGrpSpPr/>
          <p:nvPr/>
        </p:nvGrpSpPr>
        <p:grpSpPr>
          <a:xfrm>
            <a:off x="595272" y="2371890"/>
            <a:ext cx="274320" cy="163629"/>
            <a:chOff x="676456" y="2679898"/>
            <a:chExt cx="274320" cy="163629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D250B18-D984-4B49-AB54-99DD86C10D3D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82518D-2ABB-4E8F-8231-2BD0C3F7566D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687800A-1BE9-4500-AA13-74A5D4032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390944-D091-416C-AA9B-760FF838BD26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EC489C-3365-4CAF-8D98-21289A14A4F0}"/>
              </a:ext>
            </a:extLst>
          </p:cNvPr>
          <p:cNvGrpSpPr/>
          <p:nvPr/>
        </p:nvGrpSpPr>
        <p:grpSpPr>
          <a:xfrm>
            <a:off x="595272" y="2957363"/>
            <a:ext cx="274320" cy="163629"/>
            <a:chOff x="676456" y="2679898"/>
            <a:chExt cx="274320" cy="163629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7575EA1-0759-44E9-B0D6-DFC03A398AEE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FFD8F34-6A30-4CF2-AD2D-038E39B0F18F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F678FE2-00AB-4F27-8940-E8A5C3C2E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94D49E4-A1DB-4B08-B025-009A06354E16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08772F-01C0-43B2-8B81-2C8E10811273}"/>
              </a:ext>
            </a:extLst>
          </p:cNvPr>
          <p:cNvGrpSpPr/>
          <p:nvPr/>
        </p:nvGrpSpPr>
        <p:grpSpPr>
          <a:xfrm>
            <a:off x="595272" y="3599129"/>
            <a:ext cx="274320" cy="163629"/>
            <a:chOff x="676456" y="2679898"/>
            <a:chExt cx="274320" cy="163629"/>
          </a:xfrm>
        </p:grpSpPr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8E56DBC-8B4D-42FF-8AF1-851A24A549B9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473636-EE12-4B2E-910E-D8B50A3E48C2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D5C10C0-4DAC-45EA-B086-D07E52333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ABAD4BD-4035-4488-9E56-92C8CBBE6640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6EE265-B75F-4DA3-BAFE-1E8CF14C4757}"/>
              </a:ext>
            </a:extLst>
          </p:cNvPr>
          <p:cNvGrpSpPr/>
          <p:nvPr/>
        </p:nvGrpSpPr>
        <p:grpSpPr>
          <a:xfrm>
            <a:off x="4767708" y="2371890"/>
            <a:ext cx="274320" cy="163629"/>
            <a:chOff x="676456" y="2679898"/>
            <a:chExt cx="274320" cy="163629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9D60707-8DCD-4978-92D2-6F38E0ADAF76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DB5F4A4-223D-4014-AA83-896B540F1066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6EA3970-496C-42DA-B3C3-24096C9D2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BD2D072-1452-46D7-B2CA-04290EE17D12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7E5D18-FDB8-408D-9B25-CAF438A06AE7}"/>
              </a:ext>
            </a:extLst>
          </p:cNvPr>
          <p:cNvGrpSpPr/>
          <p:nvPr/>
        </p:nvGrpSpPr>
        <p:grpSpPr>
          <a:xfrm>
            <a:off x="4767708" y="2957363"/>
            <a:ext cx="274320" cy="163629"/>
            <a:chOff x="676456" y="2679898"/>
            <a:chExt cx="274320" cy="163629"/>
          </a:xfrm>
        </p:grpSpPr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F4A465BD-A2D2-4B2E-9D0F-B478C51B7C40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4EF654F-6FF5-49B6-A9F9-46334C315538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91FEF6C-7EAB-4645-A7B3-FBD6CF802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B3674EF-40C9-4B55-BE2D-DA4B11F4EAE4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8E5265-E8CE-49D8-B0AD-6C45523FC754}"/>
              </a:ext>
            </a:extLst>
          </p:cNvPr>
          <p:cNvGrpSpPr/>
          <p:nvPr/>
        </p:nvGrpSpPr>
        <p:grpSpPr>
          <a:xfrm>
            <a:off x="4767708" y="3599129"/>
            <a:ext cx="274320" cy="163629"/>
            <a:chOff x="676456" y="2679898"/>
            <a:chExt cx="274320" cy="163629"/>
          </a:xfrm>
        </p:grpSpPr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D0DB9DE2-5C95-4CAD-A8A5-395FB110F7C9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D880F4-A368-42DC-A212-D0AE1BBAF5A2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F3711B9-BFC0-4469-AD58-A5C8BC441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6CACB30-11E0-46CC-B986-054AD8573411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38D76F-3E06-45EE-BCF3-EB747B4BC6EA}"/>
              </a:ext>
            </a:extLst>
          </p:cNvPr>
          <p:cNvGrpSpPr/>
          <p:nvPr/>
        </p:nvGrpSpPr>
        <p:grpSpPr>
          <a:xfrm>
            <a:off x="8730827" y="2371890"/>
            <a:ext cx="274320" cy="163629"/>
            <a:chOff x="676456" y="2679898"/>
            <a:chExt cx="274320" cy="163629"/>
          </a:xfrm>
        </p:grpSpPr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4D989E9D-D633-4772-AAFD-ACD13E033330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605E61A-4A61-4688-AE3C-552D91D74D97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44457A6F-F32F-4F50-8587-919EBBD6D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4519EB9-DC07-4986-AD5B-EFD5B49AA32F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6EDB374-4496-4A2B-9419-51B73949439B}"/>
              </a:ext>
            </a:extLst>
          </p:cNvPr>
          <p:cNvGrpSpPr/>
          <p:nvPr/>
        </p:nvGrpSpPr>
        <p:grpSpPr>
          <a:xfrm>
            <a:off x="8730827" y="2957363"/>
            <a:ext cx="274320" cy="163629"/>
            <a:chOff x="676456" y="2679898"/>
            <a:chExt cx="274320" cy="163629"/>
          </a:xfrm>
        </p:grpSpPr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5A1A1CCA-1987-4F65-9BE8-53E54227ABD5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4797083-15B9-4404-941F-12CBC106D2A5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68CB754-6702-4EBA-9F0E-501135A4E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692B62F-8438-45F9-AEA7-97ABB443C8B5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FC89079-DEA9-4F9D-B29A-8670119B7A46}"/>
              </a:ext>
            </a:extLst>
          </p:cNvPr>
          <p:cNvGrpSpPr/>
          <p:nvPr/>
        </p:nvGrpSpPr>
        <p:grpSpPr>
          <a:xfrm>
            <a:off x="8730827" y="3599129"/>
            <a:ext cx="274320" cy="163629"/>
            <a:chOff x="676456" y="2679898"/>
            <a:chExt cx="274320" cy="163629"/>
          </a:xfrm>
        </p:grpSpPr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472BF2B8-3C1F-44EA-8569-86CD3F31FD7B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1DE8527-CD1A-4373-9FAB-D62A4583A58D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8B2CE42-D228-4202-87AD-97D083049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6311C52-241D-4B82-992C-BF388241E1B1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pic>
        <p:nvPicPr>
          <p:cNvPr id="80" name="Picture 7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848639-891A-436A-9EA1-07D0C13AE9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8" y="2250487"/>
            <a:ext cx="3395766" cy="1889924"/>
          </a:xfrm>
          <a:prstGeom prst="rect">
            <a:avLst/>
          </a:prstGeom>
        </p:spPr>
      </p:pic>
      <p:pic>
        <p:nvPicPr>
          <p:cNvPr id="81" name="Picture 8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7B00AA-58A1-44D8-B34E-2556C291D2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86" y="2250487"/>
            <a:ext cx="3456732" cy="1889924"/>
          </a:xfrm>
          <a:prstGeom prst="rect">
            <a:avLst/>
          </a:prstGeom>
        </p:spPr>
      </p:pic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A28D20-DBBE-4999-AF78-9712EBB894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77" y="2245442"/>
            <a:ext cx="3078747" cy="2133785"/>
          </a:xfrm>
          <a:prstGeom prst="rect">
            <a:avLst/>
          </a:prstGeom>
        </p:spPr>
      </p:pic>
      <p:pic>
        <p:nvPicPr>
          <p:cNvPr id="83" name="Picture 82" descr="A close up of a logo&#10;&#10;Description automatically generated">
            <a:extLst>
              <a:ext uri="{FF2B5EF4-FFF2-40B4-BE49-F238E27FC236}">
                <a16:creationId xmlns:a16="http://schemas.microsoft.com/office/drawing/2014/main" id="{02B71399-205A-4688-A1B3-B9C4EAE59D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27" y="5055648"/>
            <a:ext cx="5578323" cy="1152244"/>
          </a:xfrm>
          <a:prstGeom prst="rect">
            <a:avLst/>
          </a:prstGeom>
        </p:spPr>
      </p:pic>
      <p:pic>
        <p:nvPicPr>
          <p:cNvPr id="79" name="Picture 78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3CA72771-004F-44F1-9B91-B1E5D884C9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1" y="742621"/>
            <a:ext cx="11321253" cy="625503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F6338F-0A1A-40E2-A8DE-409AE616F5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739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59"/>
    </mc:Choice>
    <mc:Fallback xmlns="">
      <p:transition spd="slow" advTm="81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C3B865F-ECD1-4943-87CF-012951A5200B}"/>
              </a:ext>
            </a:extLst>
          </p:cNvPr>
          <p:cNvSpPr/>
          <p:nvPr/>
        </p:nvSpPr>
        <p:spPr>
          <a:xfrm>
            <a:off x="5654542" y="4659345"/>
            <a:ext cx="5678699" cy="1935931"/>
          </a:xfrm>
          <a:prstGeom prst="rect">
            <a:avLst/>
          </a:prstGeom>
          <a:gradFill flip="none" rotWithShape="1">
            <a:gsLst>
              <a:gs pos="0">
                <a:srgbClr val="11B4C3">
                  <a:alpha val="85000"/>
                </a:srgbClr>
              </a:gs>
              <a:gs pos="100000">
                <a:srgbClr val="35CCA2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99756A-C23C-49D6-B1DF-B67968C23407}"/>
              </a:ext>
            </a:extLst>
          </p:cNvPr>
          <p:cNvSpPr/>
          <p:nvPr/>
        </p:nvSpPr>
        <p:spPr>
          <a:xfrm>
            <a:off x="6145160" y="1583906"/>
            <a:ext cx="5495818" cy="2309033"/>
          </a:xfrm>
          <a:prstGeom prst="rect">
            <a:avLst/>
          </a:prstGeom>
          <a:gradFill flip="none" rotWithShape="1">
            <a:gsLst>
              <a:gs pos="0">
                <a:srgbClr val="11B4C3">
                  <a:alpha val="85000"/>
                </a:srgbClr>
              </a:gs>
              <a:gs pos="100000">
                <a:srgbClr val="35CCA2">
                  <a:alpha val="8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D6F13-37B9-4F45-8D24-0568C070D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2" y="2115038"/>
            <a:ext cx="4673816" cy="3555802"/>
          </a:xfrm>
          <a:prstGeom prst="rect">
            <a:avLst/>
          </a:prstGeom>
        </p:spPr>
      </p:pic>
      <p:pic>
        <p:nvPicPr>
          <p:cNvPr id="19" name="Picture 18" descr="A picture containing film, necktie, person, indoor&#10;&#10;Description automatically generated">
            <a:extLst>
              <a:ext uri="{FF2B5EF4-FFF2-40B4-BE49-F238E27FC236}">
                <a16:creationId xmlns:a16="http://schemas.microsoft.com/office/drawing/2014/main" id="{FA1E5C2D-1D72-4C25-9F9B-455CC82C6F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19" y="1405034"/>
            <a:ext cx="2857500" cy="2101528"/>
          </a:xfrm>
          <a:prstGeom prst="rect">
            <a:avLst/>
          </a:prstGeom>
        </p:spPr>
      </p:pic>
      <p:pic>
        <p:nvPicPr>
          <p:cNvPr id="22" name="Picture 21" descr="A picture containing film, necktie, man, looking&#10;&#10;Description automatically generated">
            <a:extLst>
              <a:ext uri="{FF2B5EF4-FFF2-40B4-BE49-F238E27FC236}">
                <a16:creationId xmlns:a16="http://schemas.microsoft.com/office/drawing/2014/main" id="{87E92FEB-5551-4790-B4A1-AE3994DFF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60" y="4111405"/>
            <a:ext cx="2942626" cy="1993392"/>
          </a:xfrm>
          <a:prstGeom prst="rect">
            <a:avLst/>
          </a:prstGeom>
        </p:spPr>
      </p:pic>
      <p:pic>
        <p:nvPicPr>
          <p:cNvPr id="29" name="Picture 28" descr="A picture containing film, person, bottle, looking&#10;&#10;Description automatically generated">
            <a:extLst>
              <a:ext uri="{FF2B5EF4-FFF2-40B4-BE49-F238E27FC236}">
                <a16:creationId xmlns:a16="http://schemas.microsoft.com/office/drawing/2014/main" id="{D5EF7567-0C14-4E0B-A637-BF7B4BB9C2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45" y="1405034"/>
            <a:ext cx="2963721" cy="2105533"/>
          </a:xfrm>
          <a:prstGeom prst="rect">
            <a:avLst/>
          </a:prstGeom>
        </p:spPr>
      </p:pic>
      <p:pic>
        <p:nvPicPr>
          <p:cNvPr id="33" name="Picture 32" descr="A picture containing film, bottle, animal, close&#10;&#10;Description automatically generated">
            <a:extLst>
              <a:ext uri="{FF2B5EF4-FFF2-40B4-BE49-F238E27FC236}">
                <a16:creationId xmlns:a16="http://schemas.microsoft.com/office/drawing/2014/main" id="{1536E0E3-E789-4EB0-AD08-5320AD003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83" y="4102299"/>
            <a:ext cx="2664326" cy="1993113"/>
          </a:xfrm>
          <a:prstGeom prst="rect">
            <a:avLst/>
          </a:prstGeom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A035E226-E5FA-4F1B-83AC-43477451B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4" y="-128143"/>
            <a:ext cx="11705372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D28355-F86D-46DC-97BC-8A8D0DB216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46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28"/>
    </mc:Choice>
    <mc:Fallback xmlns="">
      <p:transition spd="slow" advTm="26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2DD7BB0-B1E3-41B9-A4B3-BE2345DAB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" b="99219" l="1563" r="96094">
                        <a14:foregroundMark x1="19336" y1="56445" x2="32813" y2="72852"/>
                        <a14:foregroundMark x1="32813" y1="72852" x2="34766" y2="80859"/>
                        <a14:foregroundMark x1="11523" y1="18164" x2="13281" y2="79688"/>
                        <a14:foregroundMark x1="18164" y1="48633" x2="48047" y2="78516"/>
                        <a14:foregroundMark x1="48047" y1="79102" x2="50195" y2="95703"/>
                        <a14:foregroundMark x1="50195" y1="95703" x2="67188" y2="96484"/>
                        <a14:foregroundMark x1="67188" y1="96484" x2="79688" y2="87305"/>
                        <a14:foregroundMark x1="79688" y1="87305" x2="82031" y2="72461"/>
                        <a14:foregroundMark x1="82031" y1="72461" x2="78516" y2="39063"/>
                        <a14:foregroundMark x1="78516" y1="19336" x2="86328" y2="66016"/>
                        <a14:foregroundMark x1="79102" y1="19336" x2="59766" y2="15039"/>
                        <a14:foregroundMark x1="59766" y1="15039" x2="42188" y2="5859"/>
                        <a14:foregroundMark x1="42188" y1="5859" x2="21680" y2="22852"/>
                        <a14:foregroundMark x1="19141" y1="30859" x2="35938" y2="55859"/>
                        <a14:foregroundMark x1="86719" y1="21094" x2="89844" y2="89063"/>
                        <a14:foregroundMark x1="89844" y1="89063" x2="74414" y2="96094"/>
                        <a14:foregroundMark x1="74414" y1="96094" x2="33789" y2="99414"/>
                        <a14:foregroundMark x1="33789" y1="99414" x2="15234" y2="94922"/>
                        <a14:foregroundMark x1="7422" y1="70313" x2="6641" y2="89453"/>
                        <a14:foregroundMark x1="4688" y1="27734" x2="9766" y2="12891"/>
                        <a14:foregroundMark x1="9766" y1="12891" x2="25391" y2="2344"/>
                        <a14:foregroundMark x1="25391" y1="2344" x2="41211" y2="977"/>
                        <a14:foregroundMark x1="41211" y1="977" x2="44141" y2="1953"/>
                        <a14:foregroundMark x1="5469" y1="34766" x2="1563" y2="69141"/>
                        <a14:foregroundMark x1="86328" y1="12109" x2="94336" y2="32031"/>
                        <a14:foregroundMark x1="94336" y1="32031" x2="96094" y2="71484"/>
                        <a14:backgroundMark x1="54688" y1="42188" x2="55078" y2="59375"/>
                        <a14:backgroundMark x1="1563" y1="3125" x2="391" y2="1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8054" y="349632"/>
            <a:ext cx="670091" cy="6700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24118B-DBD0-4CFF-8F2C-3F16274FB7B8}"/>
              </a:ext>
            </a:extLst>
          </p:cNvPr>
          <p:cNvGrpSpPr/>
          <p:nvPr/>
        </p:nvGrpSpPr>
        <p:grpSpPr>
          <a:xfrm>
            <a:off x="6322432" y="1195739"/>
            <a:ext cx="274320" cy="163629"/>
            <a:chOff x="676456" y="2679898"/>
            <a:chExt cx="274320" cy="163629"/>
          </a:xfrm>
        </p:grpSpPr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4ED88FE-1FDB-43A0-8842-0725D34179B4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7E6219-20AF-45B7-9887-6E4D01C840BF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E5F8BEE-64FC-4D06-A11C-1F30073E3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3E25BBE-7299-4B38-A478-C64CC6F7832C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825284-5BB7-4779-AC01-3C95EF9C6850}"/>
              </a:ext>
            </a:extLst>
          </p:cNvPr>
          <p:cNvGrpSpPr/>
          <p:nvPr/>
        </p:nvGrpSpPr>
        <p:grpSpPr>
          <a:xfrm>
            <a:off x="6322432" y="1742903"/>
            <a:ext cx="274320" cy="163629"/>
            <a:chOff x="676456" y="2679898"/>
            <a:chExt cx="274320" cy="163629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9142E086-112D-4FDC-BD30-C4267B1C936C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DB4740-4709-483C-8BA4-FFBE5551D374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8926A2C-F78F-4CAE-AF57-60B9B9829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8EE142A-3A00-44CA-ACF1-E0D4F16D669A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F1929D-52D1-4148-8AAD-756B39001FEC}"/>
              </a:ext>
            </a:extLst>
          </p:cNvPr>
          <p:cNvGrpSpPr/>
          <p:nvPr/>
        </p:nvGrpSpPr>
        <p:grpSpPr>
          <a:xfrm>
            <a:off x="6322432" y="2241844"/>
            <a:ext cx="274320" cy="163629"/>
            <a:chOff x="676456" y="2679898"/>
            <a:chExt cx="274320" cy="163629"/>
          </a:xfrm>
        </p:grpSpPr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5286ECCF-B80D-4E91-8B7A-0E50D4AE256C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CCC643-E617-4CEC-9E7B-721D15B3106F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425A720-C3E6-44D3-B555-7EC6A7F37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979EAE0-C902-4F81-8AF9-4653DEEF42F2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A16785D9-7953-4EFF-89A6-80D02DAF8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48" b="98633" l="0" r="98047">
                        <a14:foregroundMark x1="14844" y1="24414" x2="18164" y2="72852"/>
                        <a14:foregroundMark x1="18164" y1="72852" x2="25391" y2="86133"/>
                        <a14:foregroundMark x1="25391" y1="86133" x2="61328" y2="91992"/>
                        <a14:foregroundMark x1="61328" y1="91992" x2="76563" y2="86523"/>
                        <a14:foregroundMark x1="76563" y1="86523" x2="87109" y2="72852"/>
                        <a14:foregroundMark x1="87109" y1="72852" x2="90625" y2="40039"/>
                        <a14:foregroundMark x1="90625" y1="40039" x2="84180" y2="25586"/>
                        <a14:foregroundMark x1="84180" y1="25586" x2="48633" y2="16992"/>
                        <a14:foregroundMark x1="48633" y1="16992" x2="30078" y2="17773"/>
                        <a14:foregroundMark x1="19531" y1="16602" x2="21484" y2="61914"/>
                        <a14:foregroundMark x1="24219" y1="34570" x2="23828" y2="93164"/>
                        <a14:foregroundMark x1="19922" y1="91211" x2="6250" y2="82813"/>
                        <a14:foregroundMark x1="6250" y1="82813" x2="391" y2="67188"/>
                        <a14:foregroundMark x1="391" y1="67188" x2="1367" y2="29297"/>
                        <a14:foregroundMark x1="1367" y1="29297" x2="14063" y2="37695"/>
                        <a14:foregroundMark x1="14063" y1="37695" x2="5469" y2="68555"/>
                        <a14:foregroundMark x1="5469" y1="68555" x2="13867" y2="13281"/>
                        <a14:foregroundMark x1="13867" y1="13281" x2="25391" y2="6836"/>
                        <a14:foregroundMark x1="32813" y1="40820" x2="47266" y2="39258"/>
                        <a14:foregroundMark x1="58594" y1="9961" x2="78516" y2="39648"/>
                        <a14:foregroundMark x1="78516" y1="39648" x2="79492" y2="55273"/>
                        <a14:foregroundMark x1="79492" y1="55273" x2="53906" y2="63086"/>
                        <a14:foregroundMark x1="70703" y1="22070" x2="84570" y2="28711"/>
                        <a14:foregroundMark x1="84570" y1="28711" x2="91797" y2="43164"/>
                        <a14:foregroundMark x1="91797" y1="43164" x2="93750" y2="75391"/>
                        <a14:foregroundMark x1="93750" y1="75391" x2="81250" y2="98633"/>
                        <a14:foregroundMark x1="92578" y1="28320" x2="81836" y2="13672"/>
                        <a14:foregroundMark x1="81836" y1="13672" x2="15625" y2="4883"/>
                        <a14:foregroundMark x1="15625" y1="4883" x2="3516" y2="13867"/>
                        <a14:foregroundMark x1="3516" y1="13867" x2="0" y2="28320"/>
                        <a14:foregroundMark x1="0" y1="28320" x2="0" y2="28320"/>
                        <a14:foregroundMark x1="4688" y1="44336" x2="4688" y2="44336"/>
                        <a14:foregroundMark x1="21875" y1="6445" x2="69727" y2="2539"/>
                        <a14:foregroundMark x1="69727" y1="2539" x2="85938" y2="4883"/>
                        <a14:foregroundMark x1="85938" y1="4883" x2="96484" y2="32813"/>
                        <a14:foregroundMark x1="96484" y1="32813" x2="96484" y2="38477"/>
                        <a14:foregroundMark x1="96094" y1="55273" x2="98047" y2="23242"/>
                        <a14:foregroundMark x1="98047" y1="23242" x2="85156" y2="7227"/>
                        <a14:foregroundMark x1="73438" y1="2930" x2="28125" y2="21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9243" y="2548016"/>
            <a:ext cx="670091" cy="670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B5A9EE-7943-4004-9384-65C093E08A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24" b="97076" l="3048" r="95501">
                        <a14:foregroundMark x1="19594" y1="21930" x2="17562" y2="81140"/>
                        <a14:foregroundMark x1="17562" y1="81140" x2="25109" y2="90205"/>
                        <a14:foregroundMark x1="25109" y1="90205" x2="49492" y2="93860"/>
                        <a14:foregroundMark x1="49492" y1="93860" x2="74020" y2="85380"/>
                        <a14:foregroundMark x1="74020" y1="85380" x2="84761" y2="72368"/>
                        <a14:foregroundMark x1="84761" y1="72368" x2="83164" y2="43421"/>
                        <a14:foregroundMark x1="83164" y1="43421" x2="77794" y2="30848"/>
                        <a14:foregroundMark x1="77794" y1="30848" x2="54572" y2="18567"/>
                        <a14:foregroundMark x1="54572" y1="18567" x2="26270" y2="18129"/>
                        <a14:foregroundMark x1="26270" y1="18129" x2="21045" y2="28070"/>
                        <a14:foregroundMark x1="21045" y1="28070" x2="21045" y2="31287"/>
                        <a14:foregroundMark x1="8853" y1="29825" x2="16110" y2="61988"/>
                        <a14:foregroundMark x1="16110" y1="61988" x2="15239" y2="92982"/>
                        <a14:foregroundMark x1="13788" y1="20468" x2="39478" y2="6433"/>
                        <a14:foregroundMark x1="39478" y1="6433" x2="77358" y2="16959"/>
                        <a14:foregroundMark x1="77358" y1="16959" x2="85486" y2="28216"/>
                        <a14:foregroundMark x1="85486" y1="28216" x2="87083" y2="34795"/>
                        <a14:foregroundMark x1="90276" y1="42398" x2="92598" y2="83772"/>
                        <a14:foregroundMark x1="92598" y1="83772" x2="83599" y2="93567"/>
                        <a14:foregroundMark x1="83599" y1="93567" x2="78955" y2="92982"/>
                        <a14:foregroundMark x1="85631" y1="20175" x2="75907" y2="11550"/>
                        <a14:foregroundMark x1="75907" y1="11550" x2="89115" y2="10526"/>
                        <a14:foregroundMark x1="89115" y1="10526" x2="89985" y2="11988"/>
                        <a14:foregroundMark x1="8853" y1="12281" x2="3048" y2="22515"/>
                        <a14:foregroundMark x1="3048" y1="22515" x2="9434" y2="61404"/>
                        <a14:foregroundMark x1="35269" y1="97368" x2="35269" y2="97368"/>
                        <a14:foregroundMark x1="95501" y1="71345" x2="95501" y2="71345"/>
                        <a14:foregroundMark x1="46009" y1="2924" x2="46009" y2="29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775" y="4529716"/>
            <a:ext cx="707592" cy="70245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83FC1FD-1642-44F7-A59D-BADD80F2931A}"/>
              </a:ext>
            </a:extLst>
          </p:cNvPr>
          <p:cNvGrpSpPr/>
          <p:nvPr/>
        </p:nvGrpSpPr>
        <p:grpSpPr>
          <a:xfrm>
            <a:off x="4763621" y="3427707"/>
            <a:ext cx="274320" cy="163629"/>
            <a:chOff x="676456" y="2679898"/>
            <a:chExt cx="274320" cy="163629"/>
          </a:xfrm>
        </p:grpSpPr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BDFB2C8F-AD87-4CCF-901B-9BCFBB40D8AA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430F2D-AFE6-4FAD-8657-2B7746E6D58D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4F1AF58-CBBA-4FF6-99FE-265749E7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69F3FAD-FBFC-4120-BA83-BA334A1E7842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B4F80D-B303-45B8-A171-D61B4C18E88C}"/>
              </a:ext>
            </a:extLst>
          </p:cNvPr>
          <p:cNvGrpSpPr/>
          <p:nvPr/>
        </p:nvGrpSpPr>
        <p:grpSpPr>
          <a:xfrm>
            <a:off x="4763621" y="3870971"/>
            <a:ext cx="274320" cy="163629"/>
            <a:chOff x="676456" y="2679898"/>
            <a:chExt cx="274320" cy="163629"/>
          </a:xfrm>
        </p:grpSpPr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42954DED-E292-4DCC-A975-3A33E34502B8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4A643CB-89F5-4E61-9109-7361608D96FD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45BA00F-C827-44A9-B848-1FE4E2512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79F3DCD-38FF-42BC-B78A-ADCC293B5FE4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6F6B2C-1A97-4BB4-87BE-C0730E66D381}"/>
              </a:ext>
            </a:extLst>
          </p:cNvPr>
          <p:cNvGrpSpPr/>
          <p:nvPr/>
        </p:nvGrpSpPr>
        <p:grpSpPr>
          <a:xfrm>
            <a:off x="3391153" y="5886413"/>
            <a:ext cx="274320" cy="163629"/>
            <a:chOff x="676456" y="2679898"/>
            <a:chExt cx="274320" cy="163629"/>
          </a:xfrm>
        </p:grpSpPr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60FAB85D-29B1-4404-94EA-2DD65DF7C739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86F5F10-D9EC-4BB4-AC68-0D08BBEFEC76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9888720-F451-494D-BC1F-CD9EAA459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738A7B6-8158-4B88-9BDF-314C19E19524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BD5D5B-3514-4521-ABE2-D5BC25376EB5}"/>
              </a:ext>
            </a:extLst>
          </p:cNvPr>
          <p:cNvGrpSpPr/>
          <p:nvPr/>
        </p:nvGrpSpPr>
        <p:grpSpPr>
          <a:xfrm>
            <a:off x="3391153" y="6329677"/>
            <a:ext cx="274320" cy="163629"/>
            <a:chOff x="676456" y="2679898"/>
            <a:chExt cx="274320" cy="163629"/>
          </a:xfrm>
        </p:grpSpPr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07EA174B-9966-41FE-AC6A-C648FF526D5A}"/>
                </a:ext>
              </a:extLst>
            </p:cNvPr>
            <p:cNvSpPr/>
            <p:nvPr/>
          </p:nvSpPr>
          <p:spPr>
            <a:xfrm>
              <a:off x="676456" y="2679898"/>
              <a:ext cx="274320" cy="163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2BF8347-71EE-423F-9B3A-8DBAD43D8742}"/>
                </a:ext>
              </a:extLst>
            </p:cNvPr>
            <p:cNvGrpSpPr/>
            <p:nvPr/>
          </p:nvGrpSpPr>
          <p:grpSpPr>
            <a:xfrm rot="2752315">
              <a:off x="771569" y="2690000"/>
              <a:ext cx="148339" cy="148339"/>
              <a:chOff x="1004558" y="3092410"/>
              <a:chExt cx="223200" cy="223200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076D6D2B-66FB-48B1-97B9-271583749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" b="99219" l="1563" r="96094">
                            <a14:foregroundMark x1="19336" y1="56445" x2="32813" y2="72852"/>
                            <a14:foregroundMark x1="32813" y1="72852" x2="34766" y2="80859"/>
                            <a14:foregroundMark x1="11523" y1="18164" x2="13281" y2="79688"/>
                            <a14:foregroundMark x1="18164" y1="48633" x2="48047" y2="78516"/>
                            <a14:foregroundMark x1="48047" y1="79102" x2="50195" y2="95703"/>
                            <a14:foregroundMark x1="50195" y1="95703" x2="67188" y2="96484"/>
                            <a14:foregroundMark x1="67188" y1="96484" x2="79688" y2="87305"/>
                            <a14:foregroundMark x1="79688" y1="87305" x2="82031" y2="72461"/>
                            <a14:foregroundMark x1="82031" y1="72461" x2="78516" y2="39063"/>
                            <a14:foregroundMark x1="78516" y1="19336" x2="86328" y2="66016"/>
                            <a14:foregroundMark x1="79102" y1="19336" x2="59766" y2="15039"/>
                            <a14:foregroundMark x1="59766" y1="15039" x2="42188" y2="5859"/>
                            <a14:foregroundMark x1="42188" y1="5859" x2="21680" y2="22852"/>
                            <a14:foregroundMark x1="19141" y1="30859" x2="35938" y2="55859"/>
                            <a14:foregroundMark x1="86719" y1="21094" x2="89844" y2="89063"/>
                            <a14:foregroundMark x1="89844" y1="89063" x2="74414" y2="96094"/>
                            <a14:foregroundMark x1="74414" y1="96094" x2="33789" y2="99414"/>
                            <a14:foregroundMark x1="33789" y1="99414" x2="15234" y2="94922"/>
                            <a14:foregroundMark x1="7422" y1="70313" x2="6641" y2="89453"/>
                            <a14:foregroundMark x1="4688" y1="27734" x2="9766" y2="12891"/>
                            <a14:foregroundMark x1="9766" y1="12891" x2="25391" y2="2344"/>
                            <a14:foregroundMark x1="25391" y1="2344" x2="41211" y2="977"/>
                            <a14:foregroundMark x1="41211" y1="977" x2="44141" y2="1953"/>
                            <a14:foregroundMark x1="5469" y1="34766" x2="1563" y2="69141"/>
                            <a14:foregroundMark x1="86328" y1="12109" x2="94336" y2="32031"/>
                            <a14:foregroundMark x1="94336" y1="32031" x2="96094" y2="71484"/>
                            <a14:backgroundMark x1="54688" y1="42188" x2="55078" y2="59375"/>
                            <a14:backgroundMark x1="1563" y1="3125" x2="391" y2="11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558" y="3092410"/>
                <a:ext cx="223200" cy="223200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03424AF-14FE-407F-9996-0AB0343FE2C7}"/>
                  </a:ext>
                </a:extLst>
              </p:cNvPr>
              <p:cNvSpPr/>
              <p:nvPr/>
            </p:nvSpPr>
            <p:spPr>
              <a:xfrm>
                <a:off x="1063219" y="3116888"/>
                <a:ext cx="105878" cy="163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002413-7616-45CB-81D8-03BDBF7C5F95}"/>
              </a:ext>
            </a:extLst>
          </p:cNvPr>
          <p:cNvGrpSpPr/>
          <p:nvPr/>
        </p:nvGrpSpPr>
        <p:grpSpPr>
          <a:xfrm>
            <a:off x="-47750" y="-50103"/>
            <a:ext cx="5578754" cy="6877281"/>
            <a:chOff x="12935678" y="423408"/>
            <a:chExt cx="5578754" cy="6877281"/>
          </a:xfrm>
        </p:grpSpPr>
        <p:pic>
          <p:nvPicPr>
            <p:cNvPr id="2050" name="Picture 2" descr="Iv Drip On The Background Of Blurred Hospital Ward Stock Photo ...">
              <a:extLst>
                <a:ext uri="{FF2B5EF4-FFF2-40B4-BE49-F238E27FC236}">
                  <a16:creationId xmlns:a16="http://schemas.microsoft.com/office/drawing/2014/main" id="{858F9CE2-03F9-4410-A814-DE2044970B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206" b="4831"/>
            <a:stretch/>
          </p:blipFill>
          <p:spPr bwMode="auto">
            <a:xfrm flipV="1">
              <a:off x="12975122" y="423408"/>
              <a:ext cx="5508282" cy="6858003"/>
            </a:xfrm>
            <a:prstGeom prst="rtTriangl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43D47B93-9DE8-4846-B3B3-5D0FEEF6427F}"/>
                </a:ext>
              </a:extLst>
            </p:cNvPr>
            <p:cNvSpPr/>
            <p:nvPr/>
          </p:nvSpPr>
          <p:spPr>
            <a:xfrm rot="10800000">
              <a:off x="12935678" y="441535"/>
              <a:ext cx="5578754" cy="6859154"/>
            </a:xfrm>
            <a:prstGeom prst="triangle">
              <a:avLst>
                <a:gd name="adj" fmla="val 99545"/>
              </a:avLst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86" name="Picture 85" descr="A close up of a logo&#10;&#10;Description automatically generated">
            <a:extLst>
              <a:ext uri="{FF2B5EF4-FFF2-40B4-BE49-F238E27FC236}">
                <a16:creationId xmlns:a16="http://schemas.microsoft.com/office/drawing/2014/main" id="{FCBFC12B-1312-4934-B614-58FE7CA13B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73" y="978250"/>
            <a:ext cx="4810161" cy="1707028"/>
          </a:xfrm>
          <a:prstGeom prst="rect">
            <a:avLst/>
          </a:prstGeom>
        </p:spPr>
      </p:pic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BBA50003-3DD0-4727-9E0F-B6E7F0310C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62" y="3199702"/>
            <a:ext cx="6968332" cy="1091279"/>
          </a:xfrm>
          <a:prstGeom prst="rect">
            <a:avLst/>
          </a:prstGeom>
        </p:spPr>
      </p:pic>
      <p:pic>
        <p:nvPicPr>
          <p:cNvPr id="88" name="Picture 87" descr="A close up of a logo&#10;&#10;Description automatically generated">
            <a:extLst>
              <a:ext uri="{FF2B5EF4-FFF2-40B4-BE49-F238E27FC236}">
                <a16:creationId xmlns:a16="http://schemas.microsoft.com/office/drawing/2014/main" id="{CB69E49D-27FC-4A58-93E4-0F3299843B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25" y="5663248"/>
            <a:ext cx="5627096" cy="1085182"/>
          </a:xfrm>
          <a:prstGeom prst="rect">
            <a:avLst/>
          </a:prstGeom>
        </p:spPr>
      </p:pic>
      <p:pic>
        <p:nvPicPr>
          <p:cNvPr id="84" name="Picture 83" descr="A picture containing flower&#10;&#10;Description automatically generated">
            <a:extLst>
              <a:ext uri="{FF2B5EF4-FFF2-40B4-BE49-F238E27FC236}">
                <a16:creationId xmlns:a16="http://schemas.microsoft.com/office/drawing/2014/main" id="{C1D6B55A-D4DA-4F7E-BC76-C0E82D4364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428" y="245446"/>
            <a:ext cx="11725253" cy="692359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7908E1B-1151-BD44-9F4B-2B093DC5CC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27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24"/>
    </mc:Choice>
    <mc:Fallback xmlns="">
      <p:transition spd="slow" advTm="89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C236104D-DC38-45F2-B37C-0A148C657D10}"/>
              </a:ext>
            </a:extLst>
          </p:cNvPr>
          <p:cNvSpPr/>
          <p:nvPr/>
        </p:nvSpPr>
        <p:spPr>
          <a:xfrm>
            <a:off x="1460500" y="2603936"/>
            <a:ext cx="2108899" cy="1818017"/>
          </a:xfrm>
          <a:prstGeom prst="hexagon">
            <a:avLst/>
          </a:prstGeom>
          <a:solidFill>
            <a:srgbClr val="02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BADDD80-13D2-4E70-89C7-A4D7B28B1662}"/>
              </a:ext>
            </a:extLst>
          </p:cNvPr>
          <p:cNvSpPr/>
          <p:nvPr/>
        </p:nvSpPr>
        <p:spPr>
          <a:xfrm>
            <a:off x="3323119" y="3549422"/>
            <a:ext cx="2108899" cy="1818017"/>
          </a:xfrm>
          <a:prstGeom prst="hexagon">
            <a:avLst/>
          </a:prstGeom>
          <a:solidFill>
            <a:srgbClr val="0AD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5165961-CB92-4A85-90AC-87829F018C3E}"/>
              </a:ext>
            </a:extLst>
          </p:cNvPr>
          <p:cNvSpPr/>
          <p:nvPr/>
        </p:nvSpPr>
        <p:spPr>
          <a:xfrm>
            <a:off x="5137721" y="2603936"/>
            <a:ext cx="2108899" cy="1818017"/>
          </a:xfrm>
          <a:prstGeom prst="hexagon">
            <a:avLst/>
          </a:prstGeom>
          <a:solidFill>
            <a:srgbClr val="0DC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E62E9830-AAAE-42F1-9D49-9D7F3CBAECD1}"/>
              </a:ext>
            </a:extLst>
          </p:cNvPr>
          <p:cNvSpPr/>
          <p:nvPr/>
        </p:nvSpPr>
        <p:spPr>
          <a:xfrm>
            <a:off x="6962040" y="3539966"/>
            <a:ext cx="2108899" cy="1818017"/>
          </a:xfrm>
          <a:prstGeom prst="hexagon">
            <a:avLst/>
          </a:prstGeom>
          <a:solidFill>
            <a:srgbClr val="0F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BFD00C5-551B-4189-A0B3-FCE66ED287B9}"/>
              </a:ext>
            </a:extLst>
          </p:cNvPr>
          <p:cNvSpPr/>
          <p:nvPr/>
        </p:nvSpPr>
        <p:spPr>
          <a:xfrm>
            <a:off x="8814942" y="2603936"/>
            <a:ext cx="2108899" cy="1818017"/>
          </a:xfrm>
          <a:prstGeom prst="hexagon">
            <a:avLst/>
          </a:prstGeom>
          <a:solidFill>
            <a:srgbClr val="0E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063899D9-2150-4E06-BF4C-9BA3E13B1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47" y="-86506"/>
            <a:ext cx="8199831" cy="1926503"/>
          </a:xfrm>
          <a:prstGeom prst="rect">
            <a:avLst/>
          </a:prstGeom>
        </p:spPr>
      </p:pic>
      <p:pic>
        <p:nvPicPr>
          <p:cNvPr id="32" name="Picture 31" descr="A picture containing black, sitting, drawing&#10;&#10;Description automatically generated">
            <a:extLst>
              <a:ext uri="{FF2B5EF4-FFF2-40B4-BE49-F238E27FC236}">
                <a16:creationId xmlns:a16="http://schemas.microsoft.com/office/drawing/2014/main" id="{717A3176-D199-4106-8F01-03C27ED0A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64" y="3079968"/>
            <a:ext cx="2164268" cy="3029975"/>
          </a:xfrm>
          <a:prstGeom prst="rect">
            <a:avLst/>
          </a:prstGeom>
        </p:spPr>
      </p:pic>
      <p:pic>
        <p:nvPicPr>
          <p:cNvPr id="33" name="Picture 32" descr="A black sign with white text&#10;&#10;Description automatically generated">
            <a:extLst>
              <a:ext uri="{FF2B5EF4-FFF2-40B4-BE49-F238E27FC236}">
                <a16:creationId xmlns:a16="http://schemas.microsoft.com/office/drawing/2014/main" id="{903A0984-AB49-4AC3-988A-7AC8F6E0F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478" y="2073555"/>
            <a:ext cx="2170364" cy="2926334"/>
          </a:xfrm>
          <a:prstGeom prst="rect">
            <a:avLst/>
          </a:prstGeom>
        </p:spPr>
      </p:pic>
      <p:pic>
        <p:nvPicPr>
          <p:cNvPr id="34" name="Picture 33" descr="A black sign with white text&#10;&#10;Description automatically generated">
            <a:extLst>
              <a:ext uri="{FF2B5EF4-FFF2-40B4-BE49-F238E27FC236}">
                <a16:creationId xmlns:a16="http://schemas.microsoft.com/office/drawing/2014/main" id="{6BC7A2DA-5FF9-4D2B-9588-9F1D1A0AEF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73" y="3123584"/>
            <a:ext cx="2219136" cy="3596952"/>
          </a:xfrm>
          <a:prstGeom prst="rect">
            <a:avLst/>
          </a:prstGeom>
        </p:spPr>
      </p:pic>
      <p:pic>
        <p:nvPicPr>
          <p:cNvPr id="35" name="Picture 3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FA4391C-323C-4326-BBC5-1440DADE56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47" y="2065018"/>
            <a:ext cx="2188654" cy="2895851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5A7F1B-F0FB-4CDA-AEEB-FF39B30CCF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10" y="3080404"/>
            <a:ext cx="2170364" cy="332870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C5EA70-A9CD-7540-BF3A-8E18FC8639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27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87"/>
    </mc:Choice>
    <mc:Fallback xmlns="">
      <p:transition spd="slow" advTm="99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ospital Wallpapers - Top Free Hospital Backgrounds - WallpaperAccess">
            <a:extLst>
              <a:ext uri="{FF2B5EF4-FFF2-40B4-BE49-F238E27FC236}">
                <a16:creationId xmlns:a16="http://schemas.microsoft.com/office/drawing/2014/main" id="{D707D154-AABA-4F8A-830C-6A07E62B2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5"/>
          <a:stretch/>
        </p:blipFill>
        <p:spPr bwMode="auto">
          <a:xfrm>
            <a:off x="0" y="0"/>
            <a:ext cx="3809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ACB166-AFCF-46C6-855C-A1745B54AC12}"/>
              </a:ext>
            </a:extLst>
          </p:cNvPr>
          <p:cNvSpPr/>
          <p:nvPr/>
        </p:nvSpPr>
        <p:spPr>
          <a:xfrm>
            <a:off x="0" y="1"/>
            <a:ext cx="3809460" cy="6926538"/>
          </a:xfrm>
          <a:prstGeom prst="rect">
            <a:avLst/>
          </a:prstGeom>
          <a:solidFill>
            <a:srgbClr val="4D4D4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BD9EF-5CAA-4EDA-9E06-DEDB9B39E5BD}"/>
              </a:ext>
            </a:extLst>
          </p:cNvPr>
          <p:cNvGrpSpPr/>
          <p:nvPr/>
        </p:nvGrpSpPr>
        <p:grpSpPr>
          <a:xfrm>
            <a:off x="4277594" y="254001"/>
            <a:ext cx="7523794" cy="6304091"/>
            <a:chOff x="4277594" y="254001"/>
            <a:chExt cx="7523794" cy="63040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8A54A2-8425-4FB2-BC28-A987CA61BAA9}"/>
                </a:ext>
              </a:extLst>
            </p:cNvPr>
            <p:cNvSpPr/>
            <p:nvPr/>
          </p:nvSpPr>
          <p:spPr>
            <a:xfrm>
              <a:off x="4277594" y="254001"/>
              <a:ext cx="7523794" cy="63040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D79EEC-6350-498D-922B-B8D25D8B78FB}"/>
                </a:ext>
              </a:extLst>
            </p:cNvPr>
            <p:cNvSpPr/>
            <p:nvPr/>
          </p:nvSpPr>
          <p:spPr>
            <a:xfrm>
              <a:off x="4444618" y="473416"/>
              <a:ext cx="7150482" cy="59273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6" name="Hexagon 5">
            <a:extLst>
              <a:ext uri="{FF2B5EF4-FFF2-40B4-BE49-F238E27FC236}">
                <a16:creationId xmlns:a16="http://schemas.microsoft.com/office/drawing/2014/main" id="{0F866654-D15D-43C6-AC9B-032501835D6E}"/>
              </a:ext>
            </a:extLst>
          </p:cNvPr>
          <p:cNvSpPr/>
          <p:nvPr/>
        </p:nvSpPr>
        <p:spPr>
          <a:xfrm>
            <a:off x="3979280" y="198308"/>
            <a:ext cx="1227694" cy="1116915"/>
          </a:xfrm>
          <a:prstGeom prst="hexagon">
            <a:avLst/>
          </a:prstGeom>
          <a:solidFill>
            <a:srgbClr val="02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C5E840-EBAF-4E20-B123-1EC1992F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18" y="1578588"/>
            <a:ext cx="4086406" cy="268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8332D18-900A-4058-8DEA-F2DBC461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024" y="1622621"/>
            <a:ext cx="2982253" cy="26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D7D59A0-660D-4407-AD3B-A9CB5826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156" y="4462411"/>
            <a:ext cx="3956225" cy="12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736CAB-BDC1-484E-A483-436545CA42B6}"/>
              </a:ext>
            </a:extLst>
          </p:cNvPr>
          <p:cNvSpPr/>
          <p:nvPr/>
        </p:nvSpPr>
        <p:spPr>
          <a:xfrm>
            <a:off x="8065970" y="4945282"/>
            <a:ext cx="474679" cy="210583"/>
          </a:xfrm>
          <a:prstGeom prst="rect">
            <a:avLst/>
          </a:prstGeom>
          <a:noFill/>
          <a:ln w="38100">
            <a:solidFill>
              <a:srgbClr val="10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6" name="Picture 25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D28BE721-220D-4984-A8A5-8920BAF9DA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161" y="417291"/>
            <a:ext cx="5895343" cy="6090432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CF72B6C8-55CC-400D-9380-CF3964606D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98" y="536857"/>
            <a:ext cx="6364776" cy="1012024"/>
          </a:xfrm>
          <a:prstGeom prst="rect">
            <a:avLst/>
          </a:prstGeom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885D31-1254-433E-B3DF-1902291A94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44" y="4698374"/>
            <a:ext cx="1329043" cy="524301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235A930-036A-45DB-8FC2-119B9B8862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74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04"/>
    </mc:Choice>
    <mc:Fallback>
      <p:transition spd="slow" advTm="67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ospital Wallpapers - Top Free Hospital Backgrounds - WallpaperAccess">
            <a:extLst>
              <a:ext uri="{FF2B5EF4-FFF2-40B4-BE49-F238E27FC236}">
                <a16:creationId xmlns:a16="http://schemas.microsoft.com/office/drawing/2014/main" id="{D707D154-AABA-4F8A-830C-6A07E62B2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5"/>
          <a:stretch/>
        </p:blipFill>
        <p:spPr bwMode="auto">
          <a:xfrm>
            <a:off x="0" y="0"/>
            <a:ext cx="3809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ACB166-AFCF-46C6-855C-A1745B54AC12}"/>
              </a:ext>
            </a:extLst>
          </p:cNvPr>
          <p:cNvSpPr/>
          <p:nvPr/>
        </p:nvSpPr>
        <p:spPr>
          <a:xfrm>
            <a:off x="0" y="1"/>
            <a:ext cx="3809460" cy="6926538"/>
          </a:xfrm>
          <a:prstGeom prst="rect">
            <a:avLst/>
          </a:prstGeom>
          <a:solidFill>
            <a:srgbClr val="4D4D4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BD9EF-5CAA-4EDA-9E06-DEDB9B39E5BD}"/>
              </a:ext>
            </a:extLst>
          </p:cNvPr>
          <p:cNvGrpSpPr/>
          <p:nvPr/>
        </p:nvGrpSpPr>
        <p:grpSpPr>
          <a:xfrm>
            <a:off x="4277594" y="254001"/>
            <a:ext cx="7523794" cy="6304091"/>
            <a:chOff x="4277594" y="254001"/>
            <a:chExt cx="7523794" cy="63040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8A54A2-8425-4FB2-BC28-A987CA61BAA9}"/>
                </a:ext>
              </a:extLst>
            </p:cNvPr>
            <p:cNvSpPr/>
            <p:nvPr/>
          </p:nvSpPr>
          <p:spPr>
            <a:xfrm>
              <a:off x="4277594" y="254001"/>
              <a:ext cx="7523794" cy="63040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D79EEC-6350-498D-922B-B8D25D8B78FB}"/>
                </a:ext>
              </a:extLst>
            </p:cNvPr>
            <p:cNvSpPr/>
            <p:nvPr/>
          </p:nvSpPr>
          <p:spPr>
            <a:xfrm>
              <a:off x="4444618" y="473416"/>
              <a:ext cx="7150482" cy="59273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2" name="Hexagon 21">
            <a:extLst>
              <a:ext uri="{FF2B5EF4-FFF2-40B4-BE49-F238E27FC236}">
                <a16:creationId xmlns:a16="http://schemas.microsoft.com/office/drawing/2014/main" id="{069D73DD-5DC8-4C5A-8037-AB817B519BFC}"/>
              </a:ext>
            </a:extLst>
          </p:cNvPr>
          <p:cNvSpPr/>
          <p:nvPr/>
        </p:nvSpPr>
        <p:spPr>
          <a:xfrm>
            <a:off x="3979280" y="184558"/>
            <a:ext cx="1227694" cy="1115568"/>
          </a:xfrm>
          <a:prstGeom prst="hexagon">
            <a:avLst/>
          </a:prstGeom>
          <a:solidFill>
            <a:srgbClr val="0F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02D55216-8907-487F-B15B-4128EC0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99" y="1534332"/>
            <a:ext cx="3956225" cy="277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646C43BA-80E3-4FB4-892B-D1811C6D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024" y="1622621"/>
            <a:ext cx="2982253" cy="26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98F9FA05-6479-4042-ACD0-2DA269A4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63" y="4451892"/>
            <a:ext cx="3893418" cy="15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48CBBA-64E6-4094-9077-E31F0DCC9B4E}"/>
              </a:ext>
            </a:extLst>
          </p:cNvPr>
          <p:cNvSpPr/>
          <p:nvPr/>
        </p:nvSpPr>
        <p:spPr>
          <a:xfrm>
            <a:off x="8056345" y="4922255"/>
            <a:ext cx="474679" cy="210583"/>
          </a:xfrm>
          <a:prstGeom prst="rect">
            <a:avLst/>
          </a:prstGeom>
          <a:noFill/>
          <a:ln w="38100">
            <a:solidFill>
              <a:srgbClr val="10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2" name="Picture 31" descr="A picture containing flower&#10;&#10;Description automatically generated">
            <a:extLst>
              <a:ext uri="{FF2B5EF4-FFF2-40B4-BE49-F238E27FC236}">
                <a16:creationId xmlns:a16="http://schemas.microsoft.com/office/drawing/2014/main" id="{F14AE13C-D20B-4A0C-98EB-ABDF2BA4E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27" y="269477"/>
            <a:ext cx="5877053" cy="6242845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5C377217-8F96-41E5-9173-0E10BEA136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528" y="514570"/>
            <a:ext cx="6236749" cy="1012024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5348955D-2BE7-4C9C-BDC5-E6A5BC6B4F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13" y="4660104"/>
            <a:ext cx="1322947" cy="52430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5714E35-3811-405B-9C11-0DC54D88D9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216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97"/>
    </mc:Choice>
    <mc:Fallback>
      <p:transition spd="slow" advTm="33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9.6|8.9|9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1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2.5|16.5|1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32.1|2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3.8|4.5|41.6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29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Widescreen</PresentationFormat>
  <Paragraphs>14</Paragraphs>
  <Slides>11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CARILLO Jella_Marie</dc:creator>
  <cp:lastModifiedBy>Mohamed Nafees. A</cp:lastModifiedBy>
  <cp:revision>164</cp:revision>
  <dcterms:created xsi:type="dcterms:W3CDTF">2020-03-24T16:14:12Z</dcterms:created>
  <dcterms:modified xsi:type="dcterms:W3CDTF">2020-04-01T17:32:43Z</dcterms:modified>
</cp:coreProperties>
</file>